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13004800" cy="9753600"/>
  <p:notesSz cx="7559675" cy="10691813"/>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147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50160" y="389160"/>
            <a:ext cx="11703600" cy="1628280"/>
          </a:xfrm>
          <a:prstGeom prst="rect">
            <a:avLst/>
          </a:prstGeom>
        </p:spPr>
        <p:txBody>
          <a:bodyPr lIns="0" tIns="0" rIns="0" bIns="0" anchor="ctr"/>
          <a:lstStyle/>
          <a:p>
            <a:pPr algn="ctr"/>
            <a:endParaRPr lang="pl-PL" sz="4400" b="0" strike="noStrike" spc="-1">
              <a:latin typeface="Arial"/>
            </a:endParaRPr>
          </a:p>
        </p:txBody>
      </p:sp>
      <p:sp>
        <p:nvSpPr>
          <p:cNvPr id="24" name="PlaceHolder 2"/>
          <p:cNvSpPr>
            <a:spLocks noGrp="1"/>
          </p:cNvSpPr>
          <p:nvPr>
            <p:ph type="body"/>
          </p:nvPr>
        </p:nvSpPr>
        <p:spPr>
          <a:xfrm>
            <a:off x="650160" y="2282040"/>
            <a:ext cx="11703600" cy="2697840"/>
          </a:xfrm>
          <a:prstGeom prst="rect">
            <a:avLst/>
          </a:prstGeom>
        </p:spPr>
        <p:txBody>
          <a:bodyPr lIns="0" tIns="0" rIns="0" bIns="0">
            <a:normAutofit/>
          </a:bodyPr>
          <a:lstStyle/>
          <a:p>
            <a:endParaRPr lang="pl-PL" sz="3200" b="0" strike="noStrike" spc="-1">
              <a:latin typeface="Arial"/>
            </a:endParaRPr>
          </a:p>
        </p:txBody>
      </p:sp>
      <p:sp>
        <p:nvSpPr>
          <p:cNvPr id="25" name="PlaceHolder 3"/>
          <p:cNvSpPr>
            <a:spLocks noGrp="1"/>
          </p:cNvSpPr>
          <p:nvPr>
            <p:ph type="body"/>
          </p:nvPr>
        </p:nvSpPr>
        <p:spPr>
          <a:xfrm>
            <a:off x="650160" y="5236560"/>
            <a:ext cx="11703600" cy="2697840"/>
          </a:xfrm>
          <a:prstGeom prst="rect">
            <a:avLst/>
          </a:prstGeom>
        </p:spPr>
        <p:txBody>
          <a:bodyPr lIns="0" tIns="0" rIns="0" bIns="0">
            <a:normAutofit/>
          </a:bodyPr>
          <a:lstStyle/>
          <a:p>
            <a:endParaRPr lang="pl-PL"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50160" y="389160"/>
            <a:ext cx="11703600" cy="1628280"/>
          </a:xfrm>
          <a:prstGeom prst="rect">
            <a:avLst/>
          </a:prstGeom>
        </p:spPr>
        <p:txBody>
          <a:bodyPr lIns="0" tIns="0" rIns="0" bIns="0" anchor="ctr"/>
          <a:lstStyle/>
          <a:p>
            <a:pPr algn="ctr"/>
            <a:endParaRPr lang="pl-PL" sz="4400" b="0" strike="noStrike" spc="-1">
              <a:latin typeface="Arial"/>
            </a:endParaRPr>
          </a:p>
        </p:txBody>
      </p:sp>
      <p:sp>
        <p:nvSpPr>
          <p:cNvPr id="27" name="PlaceHolder 2"/>
          <p:cNvSpPr>
            <a:spLocks noGrp="1"/>
          </p:cNvSpPr>
          <p:nvPr>
            <p:ph type="body"/>
          </p:nvPr>
        </p:nvSpPr>
        <p:spPr>
          <a:xfrm>
            <a:off x="650160" y="2282040"/>
            <a:ext cx="5711040" cy="2697840"/>
          </a:xfrm>
          <a:prstGeom prst="rect">
            <a:avLst/>
          </a:prstGeom>
        </p:spPr>
        <p:txBody>
          <a:bodyPr lIns="0" tIns="0" rIns="0" bIns="0">
            <a:normAutofit/>
          </a:bodyPr>
          <a:lstStyle/>
          <a:p>
            <a:endParaRPr lang="pl-PL" sz="3200" b="0" strike="noStrike" spc="-1">
              <a:latin typeface="Arial"/>
            </a:endParaRPr>
          </a:p>
        </p:txBody>
      </p:sp>
      <p:sp>
        <p:nvSpPr>
          <p:cNvPr id="28" name="PlaceHolder 3"/>
          <p:cNvSpPr>
            <a:spLocks noGrp="1"/>
          </p:cNvSpPr>
          <p:nvPr>
            <p:ph type="body"/>
          </p:nvPr>
        </p:nvSpPr>
        <p:spPr>
          <a:xfrm>
            <a:off x="6647040" y="2282040"/>
            <a:ext cx="5711040" cy="2697840"/>
          </a:xfrm>
          <a:prstGeom prst="rect">
            <a:avLst/>
          </a:prstGeom>
        </p:spPr>
        <p:txBody>
          <a:bodyPr lIns="0" tIns="0" rIns="0" bIns="0">
            <a:normAutofit/>
          </a:bodyPr>
          <a:lstStyle/>
          <a:p>
            <a:endParaRPr lang="pl-PL" sz="3200" b="0" strike="noStrike" spc="-1">
              <a:latin typeface="Arial"/>
            </a:endParaRPr>
          </a:p>
        </p:txBody>
      </p:sp>
      <p:sp>
        <p:nvSpPr>
          <p:cNvPr id="29" name="PlaceHolder 4"/>
          <p:cNvSpPr>
            <a:spLocks noGrp="1"/>
          </p:cNvSpPr>
          <p:nvPr>
            <p:ph type="body"/>
          </p:nvPr>
        </p:nvSpPr>
        <p:spPr>
          <a:xfrm>
            <a:off x="6647040" y="5236560"/>
            <a:ext cx="5711040" cy="2697840"/>
          </a:xfrm>
          <a:prstGeom prst="rect">
            <a:avLst/>
          </a:prstGeom>
        </p:spPr>
        <p:txBody>
          <a:bodyPr lIns="0" tIns="0" rIns="0" bIns="0">
            <a:normAutofit/>
          </a:bodyPr>
          <a:lstStyle/>
          <a:p>
            <a:endParaRPr lang="pl-PL" sz="3200" b="0" strike="noStrike" spc="-1">
              <a:latin typeface="Arial"/>
            </a:endParaRPr>
          </a:p>
        </p:txBody>
      </p:sp>
      <p:sp>
        <p:nvSpPr>
          <p:cNvPr id="30" name="PlaceHolder 5"/>
          <p:cNvSpPr>
            <a:spLocks noGrp="1"/>
          </p:cNvSpPr>
          <p:nvPr>
            <p:ph type="body"/>
          </p:nvPr>
        </p:nvSpPr>
        <p:spPr>
          <a:xfrm>
            <a:off x="650160" y="5236560"/>
            <a:ext cx="5711040" cy="2697840"/>
          </a:xfrm>
          <a:prstGeom prst="rect">
            <a:avLst/>
          </a:prstGeom>
        </p:spPr>
        <p:txBody>
          <a:bodyPr lIns="0" tIns="0" rIns="0" bIns="0">
            <a:normAutofit/>
          </a:bodyPr>
          <a:lstStyle/>
          <a:p>
            <a:endParaRPr lang="pl-PL"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50160" y="389160"/>
            <a:ext cx="11703600" cy="1628280"/>
          </a:xfrm>
          <a:prstGeom prst="rect">
            <a:avLst/>
          </a:prstGeom>
        </p:spPr>
        <p:txBody>
          <a:bodyPr lIns="0" tIns="0" rIns="0" bIns="0" anchor="ctr"/>
          <a:lstStyle/>
          <a:p>
            <a:pPr algn="ctr"/>
            <a:endParaRPr lang="pl-PL" sz="4400" b="0" strike="noStrike" spc="-1">
              <a:latin typeface="Arial"/>
            </a:endParaRPr>
          </a:p>
        </p:txBody>
      </p:sp>
      <p:sp>
        <p:nvSpPr>
          <p:cNvPr id="32" name="PlaceHolder 2"/>
          <p:cNvSpPr>
            <a:spLocks noGrp="1"/>
          </p:cNvSpPr>
          <p:nvPr>
            <p:ph type="body"/>
          </p:nvPr>
        </p:nvSpPr>
        <p:spPr>
          <a:xfrm>
            <a:off x="650160" y="2282040"/>
            <a:ext cx="3768480" cy="2697840"/>
          </a:xfrm>
          <a:prstGeom prst="rect">
            <a:avLst/>
          </a:prstGeom>
        </p:spPr>
        <p:txBody>
          <a:bodyPr lIns="0" tIns="0" rIns="0" bIns="0">
            <a:normAutofit/>
          </a:bodyPr>
          <a:lstStyle/>
          <a:p>
            <a:endParaRPr lang="pl-PL" sz="3200" b="0" strike="noStrike" spc="-1">
              <a:latin typeface="Arial"/>
            </a:endParaRPr>
          </a:p>
        </p:txBody>
      </p:sp>
      <p:sp>
        <p:nvSpPr>
          <p:cNvPr id="33" name="PlaceHolder 3"/>
          <p:cNvSpPr>
            <a:spLocks noGrp="1"/>
          </p:cNvSpPr>
          <p:nvPr>
            <p:ph type="body"/>
          </p:nvPr>
        </p:nvSpPr>
        <p:spPr>
          <a:xfrm>
            <a:off x="4607280" y="2282040"/>
            <a:ext cx="3768480" cy="2697840"/>
          </a:xfrm>
          <a:prstGeom prst="rect">
            <a:avLst/>
          </a:prstGeom>
        </p:spPr>
        <p:txBody>
          <a:bodyPr lIns="0" tIns="0" rIns="0" bIns="0">
            <a:normAutofit/>
          </a:bodyPr>
          <a:lstStyle/>
          <a:p>
            <a:endParaRPr lang="pl-PL" sz="3200" b="0" strike="noStrike" spc="-1">
              <a:latin typeface="Arial"/>
            </a:endParaRPr>
          </a:p>
        </p:txBody>
      </p:sp>
      <p:sp>
        <p:nvSpPr>
          <p:cNvPr id="34" name="PlaceHolder 4"/>
          <p:cNvSpPr>
            <a:spLocks noGrp="1"/>
          </p:cNvSpPr>
          <p:nvPr>
            <p:ph type="body"/>
          </p:nvPr>
        </p:nvSpPr>
        <p:spPr>
          <a:xfrm>
            <a:off x="8564760" y="2282040"/>
            <a:ext cx="3768480" cy="2697840"/>
          </a:xfrm>
          <a:prstGeom prst="rect">
            <a:avLst/>
          </a:prstGeom>
        </p:spPr>
        <p:txBody>
          <a:bodyPr lIns="0" tIns="0" rIns="0" bIns="0">
            <a:normAutofit/>
          </a:bodyPr>
          <a:lstStyle/>
          <a:p>
            <a:endParaRPr lang="pl-PL" sz="3200" b="0" strike="noStrike" spc="-1">
              <a:latin typeface="Arial"/>
            </a:endParaRPr>
          </a:p>
        </p:txBody>
      </p:sp>
      <p:sp>
        <p:nvSpPr>
          <p:cNvPr id="35" name="PlaceHolder 5"/>
          <p:cNvSpPr>
            <a:spLocks noGrp="1"/>
          </p:cNvSpPr>
          <p:nvPr>
            <p:ph type="body"/>
          </p:nvPr>
        </p:nvSpPr>
        <p:spPr>
          <a:xfrm>
            <a:off x="8564760" y="5236560"/>
            <a:ext cx="3768480" cy="2697840"/>
          </a:xfrm>
          <a:prstGeom prst="rect">
            <a:avLst/>
          </a:prstGeom>
        </p:spPr>
        <p:txBody>
          <a:bodyPr lIns="0" tIns="0" rIns="0" bIns="0">
            <a:normAutofit/>
          </a:bodyPr>
          <a:lstStyle/>
          <a:p>
            <a:endParaRPr lang="pl-PL" sz="3200" b="0" strike="noStrike" spc="-1">
              <a:latin typeface="Arial"/>
            </a:endParaRPr>
          </a:p>
        </p:txBody>
      </p:sp>
      <p:sp>
        <p:nvSpPr>
          <p:cNvPr id="36" name="PlaceHolder 6"/>
          <p:cNvSpPr>
            <a:spLocks noGrp="1"/>
          </p:cNvSpPr>
          <p:nvPr>
            <p:ph type="body"/>
          </p:nvPr>
        </p:nvSpPr>
        <p:spPr>
          <a:xfrm>
            <a:off x="4607280" y="5236560"/>
            <a:ext cx="3768480" cy="2697840"/>
          </a:xfrm>
          <a:prstGeom prst="rect">
            <a:avLst/>
          </a:prstGeom>
        </p:spPr>
        <p:txBody>
          <a:bodyPr lIns="0" tIns="0" rIns="0" bIns="0">
            <a:normAutofit/>
          </a:bodyPr>
          <a:lstStyle/>
          <a:p>
            <a:endParaRPr lang="pl-PL" sz="3200" b="0" strike="noStrike" spc="-1">
              <a:latin typeface="Arial"/>
            </a:endParaRPr>
          </a:p>
        </p:txBody>
      </p:sp>
      <p:sp>
        <p:nvSpPr>
          <p:cNvPr id="37" name="PlaceHolder 7"/>
          <p:cNvSpPr>
            <a:spLocks noGrp="1"/>
          </p:cNvSpPr>
          <p:nvPr>
            <p:ph type="body"/>
          </p:nvPr>
        </p:nvSpPr>
        <p:spPr>
          <a:xfrm>
            <a:off x="650160" y="5236560"/>
            <a:ext cx="3768480" cy="2697840"/>
          </a:xfrm>
          <a:prstGeom prst="rect">
            <a:avLst/>
          </a:prstGeom>
        </p:spPr>
        <p:txBody>
          <a:bodyPr lIns="0" tIns="0" rIns="0" bIns="0">
            <a:normAutofit/>
          </a:bodyPr>
          <a:lstStyle/>
          <a:p>
            <a:endParaRPr lang="pl-PL"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1" name="PlaceHolder 1"/>
          <p:cNvSpPr>
            <a:spLocks noGrp="1"/>
          </p:cNvSpPr>
          <p:nvPr>
            <p:ph type="title"/>
          </p:nvPr>
        </p:nvSpPr>
        <p:spPr>
          <a:xfrm>
            <a:off x="650160" y="389160"/>
            <a:ext cx="11703600" cy="1628280"/>
          </a:xfrm>
          <a:prstGeom prst="rect">
            <a:avLst/>
          </a:prstGeom>
        </p:spPr>
        <p:txBody>
          <a:bodyPr lIns="0" tIns="0" rIns="0" bIns="0" anchor="ctr"/>
          <a:lstStyle/>
          <a:p>
            <a:pPr algn="ctr"/>
            <a:endParaRPr lang="pl-PL" sz="4400" b="0" strike="noStrike" spc="-1">
              <a:latin typeface="Arial"/>
            </a:endParaRPr>
          </a:p>
        </p:txBody>
      </p:sp>
      <p:sp>
        <p:nvSpPr>
          <p:cNvPr id="42" name="PlaceHolder 2"/>
          <p:cNvSpPr>
            <a:spLocks noGrp="1"/>
          </p:cNvSpPr>
          <p:nvPr>
            <p:ph type="subTitle"/>
          </p:nvPr>
        </p:nvSpPr>
        <p:spPr>
          <a:xfrm>
            <a:off x="650160" y="2282040"/>
            <a:ext cx="11703600" cy="5656320"/>
          </a:xfrm>
          <a:prstGeom prst="rect">
            <a:avLst/>
          </a:prstGeom>
        </p:spPr>
        <p:txBody>
          <a:bodyPr lIns="0" tIns="0" rIns="0" bIns="0" anchor="ctr"/>
          <a:lstStyle/>
          <a:p>
            <a:pPr algn="ctr"/>
            <a:endParaRPr lang="pl-PL"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3" name="PlaceHolder 1"/>
          <p:cNvSpPr>
            <a:spLocks noGrp="1"/>
          </p:cNvSpPr>
          <p:nvPr>
            <p:ph type="title"/>
          </p:nvPr>
        </p:nvSpPr>
        <p:spPr>
          <a:xfrm>
            <a:off x="650160" y="389160"/>
            <a:ext cx="11703600" cy="1628280"/>
          </a:xfrm>
          <a:prstGeom prst="rect">
            <a:avLst/>
          </a:prstGeom>
        </p:spPr>
        <p:txBody>
          <a:bodyPr lIns="0" tIns="0" rIns="0" bIns="0" anchor="ctr"/>
          <a:lstStyle/>
          <a:p>
            <a:pPr algn="ctr"/>
            <a:endParaRPr lang="pl-PL" sz="4400" b="0" strike="noStrike" spc="-1">
              <a:latin typeface="Arial"/>
            </a:endParaRPr>
          </a:p>
        </p:txBody>
      </p:sp>
      <p:sp>
        <p:nvSpPr>
          <p:cNvPr id="44" name="PlaceHolder 2"/>
          <p:cNvSpPr>
            <a:spLocks noGrp="1"/>
          </p:cNvSpPr>
          <p:nvPr>
            <p:ph type="body"/>
          </p:nvPr>
        </p:nvSpPr>
        <p:spPr>
          <a:xfrm>
            <a:off x="650160" y="2282040"/>
            <a:ext cx="11703600" cy="5656320"/>
          </a:xfrm>
          <a:prstGeom prst="rect">
            <a:avLst/>
          </a:prstGeom>
        </p:spPr>
        <p:txBody>
          <a:bodyPr lIns="0" tIns="0" rIns="0" bIns="0">
            <a:normAutofit/>
          </a:bodyPr>
          <a:lstStyle/>
          <a:p>
            <a:endParaRPr lang="pl-PL"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5" name="PlaceHolder 1"/>
          <p:cNvSpPr>
            <a:spLocks noGrp="1"/>
          </p:cNvSpPr>
          <p:nvPr>
            <p:ph type="title"/>
          </p:nvPr>
        </p:nvSpPr>
        <p:spPr>
          <a:xfrm>
            <a:off x="650160" y="389160"/>
            <a:ext cx="11703600" cy="1628280"/>
          </a:xfrm>
          <a:prstGeom prst="rect">
            <a:avLst/>
          </a:prstGeom>
        </p:spPr>
        <p:txBody>
          <a:bodyPr lIns="0" tIns="0" rIns="0" bIns="0" anchor="ctr"/>
          <a:lstStyle/>
          <a:p>
            <a:pPr algn="ctr"/>
            <a:endParaRPr lang="pl-PL" sz="4400" b="0" strike="noStrike" spc="-1">
              <a:latin typeface="Arial"/>
            </a:endParaRPr>
          </a:p>
        </p:txBody>
      </p:sp>
      <p:sp>
        <p:nvSpPr>
          <p:cNvPr id="46" name="PlaceHolder 2"/>
          <p:cNvSpPr>
            <a:spLocks noGrp="1"/>
          </p:cNvSpPr>
          <p:nvPr>
            <p:ph type="body"/>
          </p:nvPr>
        </p:nvSpPr>
        <p:spPr>
          <a:xfrm>
            <a:off x="650160" y="2282040"/>
            <a:ext cx="5711040" cy="5656320"/>
          </a:xfrm>
          <a:prstGeom prst="rect">
            <a:avLst/>
          </a:prstGeom>
        </p:spPr>
        <p:txBody>
          <a:bodyPr lIns="0" tIns="0" rIns="0" bIns="0">
            <a:normAutofit/>
          </a:bodyPr>
          <a:lstStyle/>
          <a:p>
            <a:endParaRPr lang="pl-PL" sz="3200" b="0" strike="noStrike" spc="-1">
              <a:latin typeface="Arial"/>
            </a:endParaRPr>
          </a:p>
        </p:txBody>
      </p:sp>
      <p:sp>
        <p:nvSpPr>
          <p:cNvPr id="47" name="PlaceHolder 3"/>
          <p:cNvSpPr>
            <a:spLocks noGrp="1"/>
          </p:cNvSpPr>
          <p:nvPr>
            <p:ph type="body"/>
          </p:nvPr>
        </p:nvSpPr>
        <p:spPr>
          <a:xfrm>
            <a:off x="6647040" y="2282040"/>
            <a:ext cx="5711040" cy="5656320"/>
          </a:xfrm>
          <a:prstGeom prst="rect">
            <a:avLst/>
          </a:prstGeom>
        </p:spPr>
        <p:txBody>
          <a:bodyPr lIns="0" tIns="0" rIns="0" bIns="0">
            <a:normAutofit/>
          </a:bodyPr>
          <a:lstStyle/>
          <a:p>
            <a:endParaRPr lang="pl-PL"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8" name="PlaceHolder 1"/>
          <p:cNvSpPr>
            <a:spLocks noGrp="1"/>
          </p:cNvSpPr>
          <p:nvPr>
            <p:ph type="title"/>
          </p:nvPr>
        </p:nvSpPr>
        <p:spPr>
          <a:xfrm>
            <a:off x="650160" y="389160"/>
            <a:ext cx="11703600" cy="1628280"/>
          </a:xfrm>
          <a:prstGeom prst="rect">
            <a:avLst/>
          </a:prstGeom>
        </p:spPr>
        <p:txBody>
          <a:bodyPr lIns="0" tIns="0" rIns="0" bIns="0" anchor="ctr"/>
          <a:lstStyle/>
          <a:p>
            <a:pPr algn="ctr"/>
            <a:endParaRPr lang="pl-PL"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9" name="PlaceHolder 1"/>
          <p:cNvSpPr>
            <a:spLocks noGrp="1"/>
          </p:cNvSpPr>
          <p:nvPr>
            <p:ph type="subTitle"/>
          </p:nvPr>
        </p:nvSpPr>
        <p:spPr>
          <a:xfrm>
            <a:off x="650160" y="389160"/>
            <a:ext cx="11703600" cy="7549200"/>
          </a:xfrm>
          <a:prstGeom prst="rect">
            <a:avLst/>
          </a:prstGeom>
        </p:spPr>
        <p:txBody>
          <a:bodyPr lIns="0" tIns="0" rIns="0" bIns="0" anchor="ctr"/>
          <a:lstStyle/>
          <a:p>
            <a:pPr algn="ctr"/>
            <a:endParaRPr lang="pl-PL"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650160" y="389160"/>
            <a:ext cx="11703600" cy="1628280"/>
          </a:xfrm>
          <a:prstGeom prst="rect">
            <a:avLst/>
          </a:prstGeom>
        </p:spPr>
        <p:txBody>
          <a:bodyPr lIns="0" tIns="0" rIns="0" bIns="0" anchor="ctr"/>
          <a:lstStyle/>
          <a:p>
            <a:pPr algn="ctr"/>
            <a:endParaRPr lang="pl-PL" sz="4400" b="0" strike="noStrike" spc="-1">
              <a:latin typeface="Arial"/>
            </a:endParaRPr>
          </a:p>
        </p:txBody>
      </p:sp>
      <p:sp>
        <p:nvSpPr>
          <p:cNvPr id="51" name="PlaceHolder 2"/>
          <p:cNvSpPr>
            <a:spLocks noGrp="1"/>
          </p:cNvSpPr>
          <p:nvPr>
            <p:ph type="body"/>
          </p:nvPr>
        </p:nvSpPr>
        <p:spPr>
          <a:xfrm>
            <a:off x="650160" y="2282040"/>
            <a:ext cx="5711040" cy="2697840"/>
          </a:xfrm>
          <a:prstGeom prst="rect">
            <a:avLst/>
          </a:prstGeom>
        </p:spPr>
        <p:txBody>
          <a:bodyPr lIns="0" tIns="0" rIns="0" bIns="0">
            <a:normAutofit/>
          </a:bodyPr>
          <a:lstStyle/>
          <a:p>
            <a:endParaRPr lang="pl-PL" sz="3200" b="0" strike="noStrike" spc="-1">
              <a:latin typeface="Arial"/>
            </a:endParaRPr>
          </a:p>
        </p:txBody>
      </p:sp>
      <p:sp>
        <p:nvSpPr>
          <p:cNvPr id="52" name="PlaceHolder 3"/>
          <p:cNvSpPr>
            <a:spLocks noGrp="1"/>
          </p:cNvSpPr>
          <p:nvPr>
            <p:ph type="body"/>
          </p:nvPr>
        </p:nvSpPr>
        <p:spPr>
          <a:xfrm>
            <a:off x="650160" y="5236560"/>
            <a:ext cx="5711040" cy="2697840"/>
          </a:xfrm>
          <a:prstGeom prst="rect">
            <a:avLst/>
          </a:prstGeom>
        </p:spPr>
        <p:txBody>
          <a:bodyPr lIns="0" tIns="0" rIns="0" bIns="0">
            <a:normAutofit/>
          </a:bodyPr>
          <a:lstStyle/>
          <a:p>
            <a:endParaRPr lang="pl-PL" sz="3200" b="0" strike="noStrike" spc="-1">
              <a:latin typeface="Arial"/>
            </a:endParaRPr>
          </a:p>
        </p:txBody>
      </p:sp>
      <p:sp>
        <p:nvSpPr>
          <p:cNvPr id="53" name="PlaceHolder 4"/>
          <p:cNvSpPr>
            <a:spLocks noGrp="1"/>
          </p:cNvSpPr>
          <p:nvPr>
            <p:ph type="body"/>
          </p:nvPr>
        </p:nvSpPr>
        <p:spPr>
          <a:xfrm>
            <a:off x="6647040" y="2282040"/>
            <a:ext cx="5711040" cy="5656320"/>
          </a:xfrm>
          <a:prstGeom prst="rect">
            <a:avLst/>
          </a:prstGeom>
        </p:spPr>
        <p:txBody>
          <a:bodyPr lIns="0" tIns="0" rIns="0" bIns="0">
            <a:normAutofit/>
          </a:bodyPr>
          <a:lstStyle/>
          <a:p>
            <a:endParaRPr lang="pl-PL"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50160" y="389160"/>
            <a:ext cx="11703600" cy="1628280"/>
          </a:xfrm>
          <a:prstGeom prst="rect">
            <a:avLst/>
          </a:prstGeom>
        </p:spPr>
        <p:txBody>
          <a:bodyPr lIns="0" tIns="0" rIns="0" bIns="0" anchor="ctr"/>
          <a:lstStyle/>
          <a:p>
            <a:pPr algn="ctr"/>
            <a:endParaRPr lang="pl-PL" sz="4400" b="0" strike="noStrike" spc="-1">
              <a:latin typeface="Arial"/>
            </a:endParaRPr>
          </a:p>
        </p:txBody>
      </p:sp>
      <p:sp>
        <p:nvSpPr>
          <p:cNvPr id="3" name="PlaceHolder 2"/>
          <p:cNvSpPr>
            <a:spLocks noGrp="1"/>
          </p:cNvSpPr>
          <p:nvPr>
            <p:ph type="subTitle"/>
          </p:nvPr>
        </p:nvSpPr>
        <p:spPr>
          <a:xfrm>
            <a:off x="650160" y="2282040"/>
            <a:ext cx="11703600" cy="5656320"/>
          </a:xfrm>
          <a:prstGeom prst="rect">
            <a:avLst/>
          </a:prstGeom>
        </p:spPr>
        <p:txBody>
          <a:bodyPr lIns="0" tIns="0" rIns="0" bIns="0" anchor="ctr"/>
          <a:lstStyle/>
          <a:p>
            <a:pPr algn="ctr"/>
            <a:endParaRPr lang="pl-PL"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650160" y="389160"/>
            <a:ext cx="11703600" cy="1628280"/>
          </a:xfrm>
          <a:prstGeom prst="rect">
            <a:avLst/>
          </a:prstGeom>
        </p:spPr>
        <p:txBody>
          <a:bodyPr lIns="0" tIns="0" rIns="0" bIns="0" anchor="ctr"/>
          <a:lstStyle/>
          <a:p>
            <a:pPr algn="ctr"/>
            <a:endParaRPr lang="pl-PL" sz="4400" b="0" strike="noStrike" spc="-1">
              <a:latin typeface="Arial"/>
            </a:endParaRPr>
          </a:p>
        </p:txBody>
      </p:sp>
      <p:sp>
        <p:nvSpPr>
          <p:cNvPr id="55" name="PlaceHolder 2"/>
          <p:cNvSpPr>
            <a:spLocks noGrp="1"/>
          </p:cNvSpPr>
          <p:nvPr>
            <p:ph type="body"/>
          </p:nvPr>
        </p:nvSpPr>
        <p:spPr>
          <a:xfrm>
            <a:off x="650160" y="2282040"/>
            <a:ext cx="5711040" cy="5656320"/>
          </a:xfrm>
          <a:prstGeom prst="rect">
            <a:avLst/>
          </a:prstGeom>
        </p:spPr>
        <p:txBody>
          <a:bodyPr lIns="0" tIns="0" rIns="0" bIns="0">
            <a:normAutofit/>
          </a:bodyPr>
          <a:lstStyle/>
          <a:p>
            <a:endParaRPr lang="pl-PL" sz="3200" b="0" strike="noStrike" spc="-1">
              <a:latin typeface="Arial"/>
            </a:endParaRPr>
          </a:p>
        </p:txBody>
      </p:sp>
      <p:sp>
        <p:nvSpPr>
          <p:cNvPr id="56" name="PlaceHolder 3"/>
          <p:cNvSpPr>
            <a:spLocks noGrp="1"/>
          </p:cNvSpPr>
          <p:nvPr>
            <p:ph type="body"/>
          </p:nvPr>
        </p:nvSpPr>
        <p:spPr>
          <a:xfrm>
            <a:off x="6647040" y="2282040"/>
            <a:ext cx="5711040" cy="2697840"/>
          </a:xfrm>
          <a:prstGeom prst="rect">
            <a:avLst/>
          </a:prstGeom>
        </p:spPr>
        <p:txBody>
          <a:bodyPr lIns="0" tIns="0" rIns="0" bIns="0">
            <a:normAutofit/>
          </a:bodyPr>
          <a:lstStyle/>
          <a:p>
            <a:endParaRPr lang="pl-PL" sz="3200" b="0" strike="noStrike" spc="-1">
              <a:latin typeface="Arial"/>
            </a:endParaRPr>
          </a:p>
        </p:txBody>
      </p:sp>
      <p:sp>
        <p:nvSpPr>
          <p:cNvPr id="57" name="PlaceHolder 4"/>
          <p:cNvSpPr>
            <a:spLocks noGrp="1"/>
          </p:cNvSpPr>
          <p:nvPr>
            <p:ph type="body"/>
          </p:nvPr>
        </p:nvSpPr>
        <p:spPr>
          <a:xfrm>
            <a:off x="6647040" y="5236560"/>
            <a:ext cx="5711040" cy="2697840"/>
          </a:xfrm>
          <a:prstGeom prst="rect">
            <a:avLst/>
          </a:prstGeom>
        </p:spPr>
        <p:txBody>
          <a:bodyPr lIns="0" tIns="0" rIns="0" bIns="0">
            <a:normAutofit/>
          </a:bodyPr>
          <a:lstStyle/>
          <a:p>
            <a:endParaRPr lang="pl-PL"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650160" y="389160"/>
            <a:ext cx="11703600" cy="1628280"/>
          </a:xfrm>
          <a:prstGeom prst="rect">
            <a:avLst/>
          </a:prstGeom>
        </p:spPr>
        <p:txBody>
          <a:bodyPr lIns="0" tIns="0" rIns="0" bIns="0" anchor="ctr"/>
          <a:lstStyle/>
          <a:p>
            <a:pPr algn="ctr"/>
            <a:endParaRPr lang="pl-PL" sz="4400" b="0" strike="noStrike" spc="-1">
              <a:latin typeface="Arial"/>
            </a:endParaRPr>
          </a:p>
        </p:txBody>
      </p:sp>
      <p:sp>
        <p:nvSpPr>
          <p:cNvPr id="59" name="PlaceHolder 2"/>
          <p:cNvSpPr>
            <a:spLocks noGrp="1"/>
          </p:cNvSpPr>
          <p:nvPr>
            <p:ph type="body"/>
          </p:nvPr>
        </p:nvSpPr>
        <p:spPr>
          <a:xfrm>
            <a:off x="650160" y="2282040"/>
            <a:ext cx="5711040" cy="2697840"/>
          </a:xfrm>
          <a:prstGeom prst="rect">
            <a:avLst/>
          </a:prstGeom>
        </p:spPr>
        <p:txBody>
          <a:bodyPr lIns="0" tIns="0" rIns="0" bIns="0">
            <a:normAutofit/>
          </a:bodyPr>
          <a:lstStyle/>
          <a:p>
            <a:endParaRPr lang="pl-PL" sz="3200" b="0" strike="noStrike" spc="-1">
              <a:latin typeface="Arial"/>
            </a:endParaRPr>
          </a:p>
        </p:txBody>
      </p:sp>
      <p:sp>
        <p:nvSpPr>
          <p:cNvPr id="60" name="PlaceHolder 3"/>
          <p:cNvSpPr>
            <a:spLocks noGrp="1"/>
          </p:cNvSpPr>
          <p:nvPr>
            <p:ph type="body"/>
          </p:nvPr>
        </p:nvSpPr>
        <p:spPr>
          <a:xfrm>
            <a:off x="6647040" y="2282040"/>
            <a:ext cx="5711040" cy="2697840"/>
          </a:xfrm>
          <a:prstGeom prst="rect">
            <a:avLst/>
          </a:prstGeom>
        </p:spPr>
        <p:txBody>
          <a:bodyPr lIns="0" tIns="0" rIns="0" bIns="0">
            <a:normAutofit/>
          </a:bodyPr>
          <a:lstStyle/>
          <a:p>
            <a:endParaRPr lang="pl-PL" sz="3200" b="0" strike="noStrike" spc="-1">
              <a:latin typeface="Arial"/>
            </a:endParaRPr>
          </a:p>
        </p:txBody>
      </p:sp>
      <p:sp>
        <p:nvSpPr>
          <p:cNvPr id="61" name="PlaceHolder 4"/>
          <p:cNvSpPr>
            <a:spLocks noGrp="1"/>
          </p:cNvSpPr>
          <p:nvPr>
            <p:ph type="body"/>
          </p:nvPr>
        </p:nvSpPr>
        <p:spPr>
          <a:xfrm>
            <a:off x="650160" y="5236560"/>
            <a:ext cx="11703600" cy="2697840"/>
          </a:xfrm>
          <a:prstGeom prst="rect">
            <a:avLst/>
          </a:prstGeom>
        </p:spPr>
        <p:txBody>
          <a:bodyPr lIns="0" tIns="0" rIns="0" bIns="0">
            <a:normAutofit/>
          </a:bodyPr>
          <a:lstStyle/>
          <a:p>
            <a:endParaRPr lang="pl-PL"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650160" y="389160"/>
            <a:ext cx="11703600" cy="1628280"/>
          </a:xfrm>
          <a:prstGeom prst="rect">
            <a:avLst/>
          </a:prstGeom>
        </p:spPr>
        <p:txBody>
          <a:bodyPr lIns="0" tIns="0" rIns="0" bIns="0" anchor="ctr"/>
          <a:lstStyle/>
          <a:p>
            <a:pPr algn="ctr"/>
            <a:endParaRPr lang="pl-PL" sz="4400" b="0" strike="noStrike" spc="-1">
              <a:latin typeface="Arial"/>
            </a:endParaRPr>
          </a:p>
        </p:txBody>
      </p:sp>
      <p:sp>
        <p:nvSpPr>
          <p:cNvPr id="63" name="PlaceHolder 2"/>
          <p:cNvSpPr>
            <a:spLocks noGrp="1"/>
          </p:cNvSpPr>
          <p:nvPr>
            <p:ph type="body"/>
          </p:nvPr>
        </p:nvSpPr>
        <p:spPr>
          <a:xfrm>
            <a:off x="650160" y="2282040"/>
            <a:ext cx="11703600" cy="2697840"/>
          </a:xfrm>
          <a:prstGeom prst="rect">
            <a:avLst/>
          </a:prstGeom>
        </p:spPr>
        <p:txBody>
          <a:bodyPr lIns="0" tIns="0" rIns="0" bIns="0">
            <a:normAutofit/>
          </a:bodyPr>
          <a:lstStyle/>
          <a:p>
            <a:endParaRPr lang="pl-PL" sz="3200" b="0" strike="noStrike" spc="-1">
              <a:latin typeface="Arial"/>
            </a:endParaRPr>
          </a:p>
        </p:txBody>
      </p:sp>
      <p:sp>
        <p:nvSpPr>
          <p:cNvPr id="64" name="PlaceHolder 3"/>
          <p:cNvSpPr>
            <a:spLocks noGrp="1"/>
          </p:cNvSpPr>
          <p:nvPr>
            <p:ph type="body"/>
          </p:nvPr>
        </p:nvSpPr>
        <p:spPr>
          <a:xfrm>
            <a:off x="650160" y="5236560"/>
            <a:ext cx="11703600" cy="2697840"/>
          </a:xfrm>
          <a:prstGeom prst="rect">
            <a:avLst/>
          </a:prstGeom>
        </p:spPr>
        <p:txBody>
          <a:bodyPr lIns="0" tIns="0" rIns="0" bIns="0">
            <a:normAutofit/>
          </a:bodyPr>
          <a:lstStyle/>
          <a:p>
            <a:endParaRPr lang="pl-PL"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650160" y="389160"/>
            <a:ext cx="11703600" cy="1628280"/>
          </a:xfrm>
          <a:prstGeom prst="rect">
            <a:avLst/>
          </a:prstGeom>
        </p:spPr>
        <p:txBody>
          <a:bodyPr lIns="0" tIns="0" rIns="0" bIns="0" anchor="ctr"/>
          <a:lstStyle/>
          <a:p>
            <a:pPr algn="ctr"/>
            <a:endParaRPr lang="pl-PL" sz="4400" b="0" strike="noStrike" spc="-1">
              <a:latin typeface="Arial"/>
            </a:endParaRPr>
          </a:p>
        </p:txBody>
      </p:sp>
      <p:sp>
        <p:nvSpPr>
          <p:cNvPr id="66" name="PlaceHolder 2"/>
          <p:cNvSpPr>
            <a:spLocks noGrp="1"/>
          </p:cNvSpPr>
          <p:nvPr>
            <p:ph type="body"/>
          </p:nvPr>
        </p:nvSpPr>
        <p:spPr>
          <a:xfrm>
            <a:off x="650160" y="2282040"/>
            <a:ext cx="5711040" cy="2697840"/>
          </a:xfrm>
          <a:prstGeom prst="rect">
            <a:avLst/>
          </a:prstGeom>
        </p:spPr>
        <p:txBody>
          <a:bodyPr lIns="0" tIns="0" rIns="0" bIns="0">
            <a:normAutofit/>
          </a:bodyPr>
          <a:lstStyle/>
          <a:p>
            <a:endParaRPr lang="pl-PL" sz="3200" b="0" strike="noStrike" spc="-1">
              <a:latin typeface="Arial"/>
            </a:endParaRPr>
          </a:p>
        </p:txBody>
      </p:sp>
      <p:sp>
        <p:nvSpPr>
          <p:cNvPr id="67" name="PlaceHolder 3"/>
          <p:cNvSpPr>
            <a:spLocks noGrp="1"/>
          </p:cNvSpPr>
          <p:nvPr>
            <p:ph type="body"/>
          </p:nvPr>
        </p:nvSpPr>
        <p:spPr>
          <a:xfrm>
            <a:off x="6647040" y="2282040"/>
            <a:ext cx="5711040" cy="2697840"/>
          </a:xfrm>
          <a:prstGeom prst="rect">
            <a:avLst/>
          </a:prstGeom>
        </p:spPr>
        <p:txBody>
          <a:bodyPr lIns="0" tIns="0" rIns="0" bIns="0">
            <a:normAutofit/>
          </a:bodyPr>
          <a:lstStyle/>
          <a:p>
            <a:endParaRPr lang="pl-PL" sz="3200" b="0" strike="noStrike" spc="-1">
              <a:latin typeface="Arial"/>
            </a:endParaRPr>
          </a:p>
        </p:txBody>
      </p:sp>
      <p:sp>
        <p:nvSpPr>
          <p:cNvPr id="68" name="PlaceHolder 4"/>
          <p:cNvSpPr>
            <a:spLocks noGrp="1"/>
          </p:cNvSpPr>
          <p:nvPr>
            <p:ph type="body"/>
          </p:nvPr>
        </p:nvSpPr>
        <p:spPr>
          <a:xfrm>
            <a:off x="6647040" y="5236560"/>
            <a:ext cx="5711040" cy="2697840"/>
          </a:xfrm>
          <a:prstGeom prst="rect">
            <a:avLst/>
          </a:prstGeom>
        </p:spPr>
        <p:txBody>
          <a:bodyPr lIns="0" tIns="0" rIns="0" bIns="0">
            <a:normAutofit/>
          </a:bodyPr>
          <a:lstStyle/>
          <a:p>
            <a:endParaRPr lang="pl-PL" sz="3200" b="0" strike="noStrike" spc="-1">
              <a:latin typeface="Arial"/>
            </a:endParaRPr>
          </a:p>
        </p:txBody>
      </p:sp>
      <p:sp>
        <p:nvSpPr>
          <p:cNvPr id="69" name="PlaceHolder 5"/>
          <p:cNvSpPr>
            <a:spLocks noGrp="1"/>
          </p:cNvSpPr>
          <p:nvPr>
            <p:ph type="body"/>
          </p:nvPr>
        </p:nvSpPr>
        <p:spPr>
          <a:xfrm>
            <a:off x="650160" y="5236560"/>
            <a:ext cx="5711040" cy="2697840"/>
          </a:xfrm>
          <a:prstGeom prst="rect">
            <a:avLst/>
          </a:prstGeom>
        </p:spPr>
        <p:txBody>
          <a:bodyPr lIns="0" tIns="0" rIns="0" bIns="0">
            <a:normAutofit/>
          </a:bodyPr>
          <a:lstStyle/>
          <a:p>
            <a:endParaRPr lang="pl-PL"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650160" y="389160"/>
            <a:ext cx="11703600" cy="1628280"/>
          </a:xfrm>
          <a:prstGeom prst="rect">
            <a:avLst/>
          </a:prstGeom>
        </p:spPr>
        <p:txBody>
          <a:bodyPr lIns="0" tIns="0" rIns="0" bIns="0" anchor="ctr"/>
          <a:lstStyle/>
          <a:p>
            <a:pPr algn="ctr"/>
            <a:endParaRPr lang="pl-PL" sz="4400" b="0" strike="noStrike" spc="-1">
              <a:latin typeface="Arial"/>
            </a:endParaRPr>
          </a:p>
        </p:txBody>
      </p:sp>
      <p:sp>
        <p:nvSpPr>
          <p:cNvPr id="71" name="PlaceHolder 2"/>
          <p:cNvSpPr>
            <a:spLocks noGrp="1"/>
          </p:cNvSpPr>
          <p:nvPr>
            <p:ph type="body"/>
          </p:nvPr>
        </p:nvSpPr>
        <p:spPr>
          <a:xfrm>
            <a:off x="650160" y="2282040"/>
            <a:ext cx="3768480" cy="2697840"/>
          </a:xfrm>
          <a:prstGeom prst="rect">
            <a:avLst/>
          </a:prstGeom>
        </p:spPr>
        <p:txBody>
          <a:bodyPr lIns="0" tIns="0" rIns="0" bIns="0">
            <a:normAutofit/>
          </a:bodyPr>
          <a:lstStyle/>
          <a:p>
            <a:endParaRPr lang="pl-PL" sz="3200" b="0" strike="noStrike" spc="-1">
              <a:latin typeface="Arial"/>
            </a:endParaRPr>
          </a:p>
        </p:txBody>
      </p:sp>
      <p:sp>
        <p:nvSpPr>
          <p:cNvPr id="72" name="PlaceHolder 3"/>
          <p:cNvSpPr>
            <a:spLocks noGrp="1"/>
          </p:cNvSpPr>
          <p:nvPr>
            <p:ph type="body"/>
          </p:nvPr>
        </p:nvSpPr>
        <p:spPr>
          <a:xfrm>
            <a:off x="4607280" y="2282040"/>
            <a:ext cx="3768480" cy="2697840"/>
          </a:xfrm>
          <a:prstGeom prst="rect">
            <a:avLst/>
          </a:prstGeom>
        </p:spPr>
        <p:txBody>
          <a:bodyPr lIns="0" tIns="0" rIns="0" bIns="0">
            <a:normAutofit/>
          </a:bodyPr>
          <a:lstStyle/>
          <a:p>
            <a:endParaRPr lang="pl-PL" sz="3200" b="0" strike="noStrike" spc="-1">
              <a:latin typeface="Arial"/>
            </a:endParaRPr>
          </a:p>
        </p:txBody>
      </p:sp>
      <p:sp>
        <p:nvSpPr>
          <p:cNvPr id="73" name="PlaceHolder 4"/>
          <p:cNvSpPr>
            <a:spLocks noGrp="1"/>
          </p:cNvSpPr>
          <p:nvPr>
            <p:ph type="body"/>
          </p:nvPr>
        </p:nvSpPr>
        <p:spPr>
          <a:xfrm>
            <a:off x="8564760" y="2282040"/>
            <a:ext cx="3768480" cy="2697840"/>
          </a:xfrm>
          <a:prstGeom prst="rect">
            <a:avLst/>
          </a:prstGeom>
        </p:spPr>
        <p:txBody>
          <a:bodyPr lIns="0" tIns="0" rIns="0" bIns="0">
            <a:normAutofit/>
          </a:bodyPr>
          <a:lstStyle/>
          <a:p>
            <a:endParaRPr lang="pl-PL" sz="3200" b="0" strike="noStrike" spc="-1">
              <a:latin typeface="Arial"/>
            </a:endParaRPr>
          </a:p>
        </p:txBody>
      </p:sp>
      <p:sp>
        <p:nvSpPr>
          <p:cNvPr id="74" name="PlaceHolder 5"/>
          <p:cNvSpPr>
            <a:spLocks noGrp="1"/>
          </p:cNvSpPr>
          <p:nvPr>
            <p:ph type="body"/>
          </p:nvPr>
        </p:nvSpPr>
        <p:spPr>
          <a:xfrm>
            <a:off x="8564760" y="5236560"/>
            <a:ext cx="3768480" cy="2697840"/>
          </a:xfrm>
          <a:prstGeom prst="rect">
            <a:avLst/>
          </a:prstGeom>
        </p:spPr>
        <p:txBody>
          <a:bodyPr lIns="0" tIns="0" rIns="0" bIns="0">
            <a:normAutofit/>
          </a:bodyPr>
          <a:lstStyle/>
          <a:p>
            <a:endParaRPr lang="pl-PL" sz="3200" b="0" strike="noStrike" spc="-1">
              <a:latin typeface="Arial"/>
            </a:endParaRPr>
          </a:p>
        </p:txBody>
      </p:sp>
      <p:sp>
        <p:nvSpPr>
          <p:cNvPr id="75" name="PlaceHolder 6"/>
          <p:cNvSpPr>
            <a:spLocks noGrp="1"/>
          </p:cNvSpPr>
          <p:nvPr>
            <p:ph type="body"/>
          </p:nvPr>
        </p:nvSpPr>
        <p:spPr>
          <a:xfrm>
            <a:off x="4607280" y="5236560"/>
            <a:ext cx="3768480" cy="2697840"/>
          </a:xfrm>
          <a:prstGeom prst="rect">
            <a:avLst/>
          </a:prstGeom>
        </p:spPr>
        <p:txBody>
          <a:bodyPr lIns="0" tIns="0" rIns="0" bIns="0">
            <a:normAutofit/>
          </a:bodyPr>
          <a:lstStyle/>
          <a:p>
            <a:endParaRPr lang="pl-PL" sz="3200" b="0" strike="noStrike" spc="-1">
              <a:latin typeface="Arial"/>
            </a:endParaRPr>
          </a:p>
        </p:txBody>
      </p:sp>
      <p:sp>
        <p:nvSpPr>
          <p:cNvPr id="76" name="PlaceHolder 7"/>
          <p:cNvSpPr>
            <a:spLocks noGrp="1"/>
          </p:cNvSpPr>
          <p:nvPr>
            <p:ph type="body"/>
          </p:nvPr>
        </p:nvSpPr>
        <p:spPr>
          <a:xfrm>
            <a:off x="650160" y="5236560"/>
            <a:ext cx="3768480" cy="2697840"/>
          </a:xfrm>
          <a:prstGeom prst="rect">
            <a:avLst/>
          </a:prstGeom>
        </p:spPr>
        <p:txBody>
          <a:bodyPr lIns="0" tIns="0" rIns="0" bIns="0">
            <a:normAutofit/>
          </a:bodyPr>
          <a:lstStyle/>
          <a:p>
            <a:endParaRPr lang="pl-PL"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50160" y="389160"/>
            <a:ext cx="11703600" cy="1628280"/>
          </a:xfrm>
          <a:prstGeom prst="rect">
            <a:avLst/>
          </a:prstGeom>
        </p:spPr>
        <p:txBody>
          <a:bodyPr lIns="0" tIns="0" rIns="0" bIns="0" anchor="ctr"/>
          <a:lstStyle/>
          <a:p>
            <a:pPr algn="ctr"/>
            <a:endParaRPr lang="pl-PL" sz="4400" b="0" strike="noStrike" spc="-1">
              <a:latin typeface="Arial"/>
            </a:endParaRPr>
          </a:p>
        </p:txBody>
      </p:sp>
      <p:sp>
        <p:nvSpPr>
          <p:cNvPr id="5" name="PlaceHolder 2"/>
          <p:cNvSpPr>
            <a:spLocks noGrp="1"/>
          </p:cNvSpPr>
          <p:nvPr>
            <p:ph type="body"/>
          </p:nvPr>
        </p:nvSpPr>
        <p:spPr>
          <a:xfrm>
            <a:off x="650160" y="2282040"/>
            <a:ext cx="11703600" cy="5656320"/>
          </a:xfrm>
          <a:prstGeom prst="rect">
            <a:avLst/>
          </a:prstGeom>
        </p:spPr>
        <p:txBody>
          <a:bodyPr lIns="0" tIns="0" rIns="0" bIns="0">
            <a:normAutofit/>
          </a:bodyPr>
          <a:lstStyle/>
          <a:p>
            <a:endParaRPr lang="pl-PL"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50160" y="389160"/>
            <a:ext cx="11703600" cy="1628280"/>
          </a:xfrm>
          <a:prstGeom prst="rect">
            <a:avLst/>
          </a:prstGeom>
        </p:spPr>
        <p:txBody>
          <a:bodyPr lIns="0" tIns="0" rIns="0" bIns="0" anchor="ctr"/>
          <a:lstStyle/>
          <a:p>
            <a:pPr algn="ctr"/>
            <a:endParaRPr lang="pl-PL" sz="4400" b="0" strike="noStrike" spc="-1">
              <a:latin typeface="Arial"/>
            </a:endParaRPr>
          </a:p>
        </p:txBody>
      </p:sp>
      <p:sp>
        <p:nvSpPr>
          <p:cNvPr id="7" name="PlaceHolder 2"/>
          <p:cNvSpPr>
            <a:spLocks noGrp="1"/>
          </p:cNvSpPr>
          <p:nvPr>
            <p:ph type="body"/>
          </p:nvPr>
        </p:nvSpPr>
        <p:spPr>
          <a:xfrm>
            <a:off x="650160" y="2282040"/>
            <a:ext cx="5711040" cy="5656320"/>
          </a:xfrm>
          <a:prstGeom prst="rect">
            <a:avLst/>
          </a:prstGeom>
        </p:spPr>
        <p:txBody>
          <a:bodyPr lIns="0" tIns="0" rIns="0" bIns="0">
            <a:normAutofit/>
          </a:bodyPr>
          <a:lstStyle/>
          <a:p>
            <a:endParaRPr lang="pl-PL" sz="3200" b="0" strike="noStrike" spc="-1">
              <a:latin typeface="Arial"/>
            </a:endParaRPr>
          </a:p>
        </p:txBody>
      </p:sp>
      <p:sp>
        <p:nvSpPr>
          <p:cNvPr id="8" name="PlaceHolder 3"/>
          <p:cNvSpPr>
            <a:spLocks noGrp="1"/>
          </p:cNvSpPr>
          <p:nvPr>
            <p:ph type="body"/>
          </p:nvPr>
        </p:nvSpPr>
        <p:spPr>
          <a:xfrm>
            <a:off x="6647040" y="2282040"/>
            <a:ext cx="5711040" cy="5656320"/>
          </a:xfrm>
          <a:prstGeom prst="rect">
            <a:avLst/>
          </a:prstGeom>
        </p:spPr>
        <p:txBody>
          <a:bodyPr lIns="0" tIns="0" rIns="0" bIns="0">
            <a:normAutofit/>
          </a:bodyPr>
          <a:lstStyle/>
          <a:p>
            <a:endParaRPr lang="pl-PL"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50160" y="389160"/>
            <a:ext cx="11703600" cy="1628280"/>
          </a:xfrm>
          <a:prstGeom prst="rect">
            <a:avLst/>
          </a:prstGeom>
        </p:spPr>
        <p:txBody>
          <a:bodyPr lIns="0" tIns="0" rIns="0" bIns="0" anchor="ctr"/>
          <a:lstStyle/>
          <a:p>
            <a:pPr algn="ctr"/>
            <a:endParaRPr lang="pl-PL"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50160" y="389160"/>
            <a:ext cx="11703600" cy="7549200"/>
          </a:xfrm>
          <a:prstGeom prst="rect">
            <a:avLst/>
          </a:prstGeom>
        </p:spPr>
        <p:txBody>
          <a:bodyPr lIns="0" tIns="0" rIns="0" bIns="0" anchor="ctr"/>
          <a:lstStyle/>
          <a:p>
            <a:pPr algn="ctr"/>
            <a:endParaRPr lang="pl-PL"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50160" y="389160"/>
            <a:ext cx="11703600" cy="1628280"/>
          </a:xfrm>
          <a:prstGeom prst="rect">
            <a:avLst/>
          </a:prstGeom>
        </p:spPr>
        <p:txBody>
          <a:bodyPr lIns="0" tIns="0" rIns="0" bIns="0" anchor="ctr"/>
          <a:lstStyle/>
          <a:p>
            <a:pPr algn="ctr"/>
            <a:endParaRPr lang="pl-PL" sz="4400" b="0" strike="noStrike" spc="-1">
              <a:latin typeface="Arial"/>
            </a:endParaRPr>
          </a:p>
        </p:txBody>
      </p:sp>
      <p:sp>
        <p:nvSpPr>
          <p:cNvPr id="12" name="PlaceHolder 2"/>
          <p:cNvSpPr>
            <a:spLocks noGrp="1"/>
          </p:cNvSpPr>
          <p:nvPr>
            <p:ph type="body"/>
          </p:nvPr>
        </p:nvSpPr>
        <p:spPr>
          <a:xfrm>
            <a:off x="650160" y="2282040"/>
            <a:ext cx="5711040" cy="2697840"/>
          </a:xfrm>
          <a:prstGeom prst="rect">
            <a:avLst/>
          </a:prstGeom>
        </p:spPr>
        <p:txBody>
          <a:bodyPr lIns="0" tIns="0" rIns="0" bIns="0">
            <a:normAutofit/>
          </a:bodyPr>
          <a:lstStyle/>
          <a:p>
            <a:endParaRPr lang="pl-PL" sz="3200" b="0" strike="noStrike" spc="-1">
              <a:latin typeface="Arial"/>
            </a:endParaRPr>
          </a:p>
        </p:txBody>
      </p:sp>
      <p:sp>
        <p:nvSpPr>
          <p:cNvPr id="13" name="PlaceHolder 3"/>
          <p:cNvSpPr>
            <a:spLocks noGrp="1"/>
          </p:cNvSpPr>
          <p:nvPr>
            <p:ph type="body"/>
          </p:nvPr>
        </p:nvSpPr>
        <p:spPr>
          <a:xfrm>
            <a:off x="650160" y="5236560"/>
            <a:ext cx="5711040" cy="2697840"/>
          </a:xfrm>
          <a:prstGeom prst="rect">
            <a:avLst/>
          </a:prstGeom>
        </p:spPr>
        <p:txBody>
          <a:bodyPr lIns="0" tIns="0" rIns="0" bIns="0">
            <a:normAutofit/>
          </a:bodyPr>
          <a:lstStyle/>
          <a:p>
            <a:endParaRPr lang="pl-PL" sz="3200" b="0" strike="noStrike" spc="-1">
              <a:latin typeface="Arial"/>
            </a:endParaRPr>
          </a:p>
        </p:txBody>
      </p:sp>
      <p:sp>
        <p:nvSpPr>
          <p:cNvPr id="14" name="PlaceHolder 4"/>
          <p:cNvSpPr>
            <a:spLocks noGrp="1"/>
          </p:cNvSpPr>
          <p:nvPr>
            <p:ph type="body"/>
          </p:nvPr>
        </p:nvSpPr>
        <p:spPr>
          <a:xfrm>
            <a:off x="6647040" y="2282040"/>
            <a:ext cx="5711040" cy="5656320"/>
          </a:xfrm>
          <a:prstGeom prst="rect">
            <a:avLst/>
          </a:prstGeom>
        </p:spPr>
        <p:txBody>
          <a:bodyPr lIns="0" tIns="0" rIns="0" bIns="0">
            <a:normAutofit/>
          </a:bodyPr>
          <a:lstStyle/>
          <a:p>
            <a:endParaRPr lang="pl-PL"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50160" y="389160"/>
            <a:ext cx="11703600" cy="1628280"/>
          </a:xfrm>
          <a:prstGeom prst="rect">
            <a:avLst/>
          </a:prstGeom>
        </p:spPr>
        <p:txBody>
          <a:bodyPr lIns="0" tIns="0" rIns="0" bIns="0" anchor="ctr"/>
          <a:lstStyle/>
          <a:p>
            <a:pPr algn="ctr"/>
            <a:endParaRPr lang="pl-PL" sz="4400" b="0" strike="noStrike" spc="-1">
              <a:latin typeface="Arial"/>
            </a:endParaRPr>
          </a:p>
        </p:txBody>
      </p:sp>
      <p:sp>
        <p:nvSpPr>
          <p:cNvPr id="16" name="PlaceHolder 2"/>
          <p:cNvSpPr>
            <a:spLocks noGrp="1"/>
          </p:cNvSpPr>
          <p:nvPr>
            <p:ph type="body"/>
          </p:nvPr>
        </p:nvSpPr>
        <p:spPr>
          <a:xfrm>
            <a:off x="650160" y="2282040"/>
            <a:ext cx="5711040" cy="5656320"/>
          </a:xfrm>
          <a:prstGeom prst="rect">
            <a:avLst/>
          </a:prstGeom>
        </p:spPr>
        <p:txBody>
          <a:bodyPr lIns="0" tIns="0" rIns="0" bIns="0">
            <a:normAutofit/>
          </a:bodyPr>
          <a:lstStyle/>
          <a:p>
            <a:endParaRPr lang="pl-PL" sz="3200" b="0" strike="noStrike" spc="-1">
              <a:latin typeface="Arial"/>
            </a:endParaRPr>
          </a:p>
        </p:txBody>
      </p:sp>
      <p:sp>
        <p:nvSpPr>
          <p:cNvPr id="17" name="PlaceHolder 3"/>
          <p:cNvSpPr>
            <a:spLocks noGrp="1"/>
          </p:cNvSpPr>
          <p:nvPr>
            <p:ph type="body"/>
          </p:nvPr>
        </p:nvSpPr>
        <p:spPr>
          <a:xfrm>
            <a:off x="6647040" y="2282040"/>
            <a:ext cx="5711040" cy="2697840"/>
          </a:xfrm>
          <a:prstGeom prst="rect">
            <a:avLst/>
          </a:prstGeom>
        </p:spPr>
        <p:txBody>
          <a:bodyPr lIns="0" tIns="0" rIns="0" bIns="0">
            <a:normAutofit/>
          </a:bodyPr>
          <a:lstStyle/>
          <a:p>
            <a:endParaRPr lang="pl-PL" sz="3200" b="0" strike="noStrike" spc="-1">
              <a:latin typeface="Arial"/>
            </a:endParaRPr>
          </a:p>
        </p:txBody>
      </p:sp>
      <p:sp>
        <p:nvSpPr>
          <p:cNvPr id="18" name="PlaceHolder 4"/>
          <p:cNvSpPr>
            <a:spLocks noGrp="1"/>
          </p:cNvSpPr>
          <p:nvPr>
            <p:ph type="body"/>
          </p:nvPr>
        </p:nvSpPr>
        <p:spPr>
          <a:xfrm>
            <a:off x="6647040" y="5236560"/>
            <a:ext cx="5711040" cy="2697840"/>
          </a:xfrm>
          <a:prstGeom prst="rect">
            <a:avLst/>
          </a:prstGeom>
        </p:spPr>
        <p:txBody>
          <a:bodyPr lIns="0" tIns="0" rIns="0" bIns="0">
            <a:normAutofit/>
          </a:bodyPr>
          <a:lstStyle/>
          <a:p>
            <a:endParaRPr lang="pl-PL"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50160" y="389160"/>
            <a:ext cx="11703600" cy="1628280"/>
          </a:xfrm>
          <a:prstGeom prst="rect">
            <a:avLst/>
          </a:prstGeom>
        </p:spPr>
        <p:txBody>
          <a:bodyPr lIns="0" tIns="0" rIns="0" bIns="0" anchor="ctr"/>
          <a:lstStyle/>
          <a:p>
            <a:pPr algn="ctr"/>
            <a:endParaRPr lang="pl-PL" sz="4400" b="0" strike="noStrike" spc="-1">
              <a:latin typeface="Arial"/>
            </a:endParaRPr>
          </a:p>
        </p:txBody>
      </p:sp>
      <p:sp>
        <p:nvSpPr>
          <p:cNvPr id="20" name="PlaceHolder 2"/>
          <p:cNvSpPr>
            <a:spLocks noGrp="1"/>
          </p:cNvSpPr>
          <p:nvPr>
            <p:ph type="body"/>
          </p:nvPr>
        </p:nvSpPr>
        <p:spPr>
          <a:xfrm>
            <a:off x="650160" y="2282040"/>
            <a:ext cx="5711040" cy="2697840"/>
          </a:xfrm>
          <a:prstGeom prst="rect">
            <a:avLst/>
          </a:prstGeom>
        </p:spPr>
        <p:txBody>
          <a:bodyPr lIns="0" tIns="0" rIns="0" bIns="0">
            <a:normAutofit/>
          </a:bodyPr>
          <a:lstStyle/>
          <a:p>
            <a:endParaRPr lang="pl-PL" sz="3200" b="0" strike="noStrike" spc="-1">
              <a:latin typeface="Arial"/>
            </a:endParaRPr>
          </a:p>
        </p:txBody>
      </p:sp>
      <p:sp>
        <p:nvSpPr>
          <p:cNvPr id="21" name="PlaceHolder 3"/>
          <p:cNvSpPr>
            <a:spLocks noGrp="1"/>
          </p:cNvSpPr>
          <p:nvPr>
            <p:ph type="body"/>
          </p:nvPr>
        </p:nvSpPr>
        <p:spPr>
          <a:xfrm>
            <a:off x="6647040" y="2282040"/>
            <a:ext cx="5711040" cy="2697840"/>
          </a:xfrm>
          <a:prstGeom prst="rect">
            <a:avLst/>
          </a:prstGeom>
        </p:spPr>
        <p:txBody>
          <a:bodyPr lIns="0" tIns="0" rIns="0" bIns="0">
            <a:normAutofit/>
          </a:bodyPr>
          <a:lstStyle/>
          <a:p>
            <a:endParaRPr lang="pl-PL" sz="3200" b="0" strike="noStrike" spc="-1">
              <a:latin typeface="Arial"/>
            </a:endParaRPr>
          </a:p>
        </p:txBody>
      </p:sp>
      <p:sp>
        <p:nvSpPr>
          <p:cNvPr id="22" name="PlaceHolder 4"/>
          <p:cNvSpPr>
            <a:spLocks noGrp="1"/>
          </p:cNvSpPr>
          <p:nvPr>
            <p:ph type="body"/>
          </p:nvPr>
        </p:nvSpPr>
        <p:spPr>
          <a:xfrm>
            <a:off x="650160" y="5236560"/>
            <a:ext cx="11703600" cy="2697840"/>
          </a:xfrm>
          <a:prstGeom prst="rect">
            <a:avLst/>
          </a:prstGeom>
        </p:spPr>
        <p:txBody>
          <a:bodyPr lIns="0" tIns="0" rIns="0" bIns="0">
            <a:normAutofit/>
          </a:bodyPr>
          <a:lstStyle/>
          <a:p>
            <a:endParaRPr lang="pl-PL"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650160" y="389160"/>
            <a:ext cx="11703240" cy="1627920"/>
          </a:xfrm>
          <a:prstGeom prst="rect">
            <a:avLst/>
          </a:prstGeom>
        </p:spPr>
        <p:txBody>
          <a:bodyPr lIns="0" tIns="0" rIns="0" bIns="0" anchor="ctr"/>
          <a:lstStyle/>
          <a:p>
            <a:r>
              <a:rPr lang="pl-PL" sz="1800" b="0" strike="noStrike" spc="-1">
                <a:latin typeface="Arial"/>
              </a:rPr>
              <a:t>Kliknij, aby edytować format tekstu tytułu</a:t>
            </a:r>
          </a:p>
        </p:txBody>
      </p:sp>
      <p:sp>
        <p:nvSpPr>
          <p:cNvPr id="3" name="PlaceHolder 2"/>
          <p:cNvSpPr>
            <a:spLocks noGrp="1"/>
          </p:cNvSpPr>
          <p:nvPr>
            <p:ph type="body"/>
          </p:nvPr>
        </p:nvSpPr>
        <p:spPr>
          <a:xfrm>
            <a:off x="813600" y="4300560"/>
            <a:ext cx="11736720" cy="3239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pl-PL" sz="1800" b="0" strike="noStrike" spc="-1">
                <a:latin typeface="Arial"/>
              </a:rPr>
              <a:t>Kliknij, aby edytować format tekstu konspektu</a:t>
            </a:r>
          </a:p>
          <a:p>
            <a:pPr marL="864000" lvl="1" indent="-324000">
              <a:spcBef>
                <a:spcPts val="1134"/>
              </a:spcBef>
              <a:buClr>
                <a:srgbClr val="000000"/>
              </a:buClr>
              <a:buSzPct val="75000"/>
              <a:buFont typeface="Symbol" charset="2"/>
              <a:buChar char=""/>
            </a:pPr>
            <a:r>
              <a:rPr lang="pl-PL" sz="1800" b="0" strike="noStrike" spc="-1">
                <a:latin typeface="Arial"/>
              </a:rPr>
              <a:t>Drugi poziom konspektu</a:t>
            </a:r>
          </a:p>
          <a:p>
            <a:pPr marL="1296000" lvl="2" indent="-288000">
              <a:spcBef>
                <a:spcPts val="850"/>
              </a:spcBef>
              <a:buClr>
                <a:srgbClr val="000000"/>
              </a:buClr>
              <a:buSzPct val="45000"/>
              <a:buFont typeface="Wingdings" charset="2"/>
              <a:buChar char=""/>
            </a:pPr>
            <a:r>
              <a:rPr lang="pl-PL" sz="1800" b="0" strike="noStrike" spc="-1">
                <a:latin typeface="Arial"/>
              </a:rPr>
              <a:t>Trzeci poziom konspektu</a:t>
            </a:r>
          </a:p>
          <a:p>
            <a:pPr marL="1728000" lvl="3" indent="-216000">
              <a:spcBef>
                <a:spcPts val="567"/>
              </a:spcBef>
              <a:buClr>
                <a:srgbClr val="000000"/>
              </a:buClr>
              <a:buSzPct val="75000"/>
              <a:buFont typeface="Symbol" charset="2"/>
              <a:buChar char=""/>
            </a:pPr>
            <a:r>
              <a:rPr lang="pl-PL" sz="1800" b="0" strike="noStrike" spc="-1">
                <a:latin typeface="Arial"/>
              </a:rPr>
              <a:t>Czwarty poziom konspektu</a:t>
            </a:r>
          </a:p>
          <a:p>
            <a:pPr marL="2160000" lvl="4" indent="-216000">
              <a:spcBef>
                <a:spcPts val="283"/>
              </a:spcBef>
              <a:buClr>
                <a:srgbClr val="000000"/>
              </a:buClr>
              <a:buSzPct val="45000"/>
              <a:buFont typeface="Wingdings" charset="2"/>
              <a:buChar char=""/>
            </a:pPr>
            <a:r>
              <a:rPr lang="pl-PL" sz="1800" b="0" strike="noStrike" spc="-1">
                <a:latin typeface="Arial"/>
              </a:rPr>
              <a:t>Piąty poziom konspektu</a:t>
            </a:r>
          </a:p>
          <a:p>
            <a:pPr marL="2592000" lvl="5" indent="-216000">
              <a:spcBef>
                <a:spcPts val="283"/>
              </a:spcBef>
              <a:buClr>
                <a:srgbClr val="000000"/>
              </a:buClr>
              <a:buSzPct val="45000"/>
              <a:buFont typeface="Wingdings" charset="2"/>
              <a:buChar char=""/>
            </a:pPr>
            <a:r>
              <a:rPr lang="pl-PL" sz="1800" b="0" strike="noStrike" spc="-1">
                <a:latin typeface="Arial"/>
              </a:rPr>
              <a:t>Szósty poziom konspektu</a:t>
            </a:r>
          </a:p>
          <a:p>
            <a:pPr marL="3024000" lvl="6" indent="-216000">
              <a:spcBef>
                <a:spcPts val="283"/>
              </a:spcBef>
              <a:buClr>
                <a:srgbClr val="000000"/>
              </a:buClr>
              <a:buSzPct val="45000"/>
              <a:buFont typeface="Wingdings" charset="2"/>
              <a:buChar char=""/>
            </a:pPr>
            <a:r>
              <a:rPr lang="pl-PL" sz="1800" b="0" strike="noStrike" spc="-1">
                <a:latin typeface="Arial"/>
              </a:rPr>
              <a:t>Siódmy poziom konspektu</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4"/>
          <a:stretch>
            <a:fillRect/>
          </a:stretch>
        </a:blipFill>
        <a:effectLst/>
      </p:bgPr>
    </p:bg>
    <p:spTree>
      <p:nvGrpSpPr>
        <p:cNvPr id="1" name=""/>
        <p:cNvGrpSpPr/>
        <p:nvPr/>
      </p:nvGrpSpPr>
      <p:grpSpPr>
        <a:xfrm>
          <a:off x="0" y="0"/>
          <a:ext cx="0" cy="0"/>
          <a:chOff x="0" y="0"/>
          <a:chExt cx="0" cy="0"/>
        </a:xfrm>
      </p:grpSpPr>
      <p:sp>
        <p:nvSpPr>
          <p:cNvPr id="38" name="CustomShape 1"/>
          <p:cNvSpPr/>
          <p:nvPr/>
        </p:nvSpPr>
        <p:spPr>
          <a:xfrm>
            <a:off x="813600" y="3731400"/>
            <a:ext cx="1269360" cy="211320"/>
          </a:xfrm>
          <a:prstGeom prst="rect">
            <a:avLst/>
          </a:prstGeom>
          <a:solidFill>
            <a:srgbClr val="029A3F"/>
          </a:solidFill>
          <a:ln w="12600">
            <a:noFill/>
          </a:ln>
        </p:spPr>
        <p:style>
          <a:lnRef idx="0">
            <a:scrgbClr r="0" g="0" b="0"/>
          </a:lnRef>
          <a:fillRef idx="0">
            <a:scrgbClr r="0" g="0" b="0"/>
          </a:fillRef>
          <a:effectRef idx="0">
            <a:scrgbClr r="0" g="0" b="0"/>
          </a:effectRef>
          <a:fontRef idx="minor"/>
        </p:style>
      </p:sp>
      <p:sp>
        <p:nvSpPr>
          <p:cNvPr id="39" name="PlaceHolder 2"/>
          <p:cNvSpPr>
            <a:spLocks noGrp="1"/>
          </p:cNvSpPr>
          <p:nvPr>
            <p:ph type="title"/>
          </p:nvPr>
        </p:nvSpPr>
        <p:spPr>
          <a:xfrm>
            <a:off x="650160" y="389160"/>
            <a:ext cx="11703600" cy="1628280"/>
          </a:xfrm>
          <a:prstGeom prst="rect">
            <a:avLst/>
          </a:prstGeom>
        </p:spPr>
        <p:txBody>
          <a:bodyPr lIns="0" tIns="0" rIns="0" bIns="0" anchor="ctr"/>
          <a:lstStyle/>
          <a:p>
            <a:pPr algn="ctr"/>
            <a:r>
              <a:rPr lang="pl-PL" sz="4400" b="0" strike="noStrike" spc="-1">
                <a:latin typeface="Arial"/>
              </a:rPr>
              <a:t>Kliknij, aby edytować format tekstu tytułu</a:t>
            </a:r>
          </a:p>
        </p:txBody>
      </p:sp>
      <p:sp>
        <p:nvSpPr>
          <p:cNvPr id="40" name="PlaceHolder 3"/>
          <p:cNvSpPr>
            <a:spLocks noGrp="1"/>
          </p:cNvSpPr>
          <p:nvPr>
            <p:ph type="body"/>
          </p:nvPr>
        </p:nvSpPr>
        <p:spPr>
          <a:xfrm>
            <a:off x="650160" y="2282040"/>
            <a:ext cx="11703600" cy="565632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pl-PL" sz="3200" b="0" strike="noStrike" spc="-1">
                <a:latin typeface="Arial"/>
              </a:rPr>
              <a:t>Kliknij, aby edytować format tekstu konspektu</a:t>
            </a:r>
          </a:p>
          <a:p>
            <a:pPr marL="864000" lvl="1" indent="-324000">
              <a:spcBef>
                <a:spcPts val="1134"/>
              </a:spcBef>
              <a:buClr>
                <a:srgbClr val="000000"/>
              </a:buClr>
              <a:buSzPct val="75000"/>
              <a:buFont typeface="Symbol" charset="2"/>
              <a:buChar char=""/>
            </a:pPr>
            <a:r>
              <a:rPr lang="pl-PL" sz="2800" b="0" strike="noStrike" spc="-1">
                <a:latin typeface="Arial"/>
              </a:rPr>
              <a:t>Drugi poziom konspektu</a:t>
            </a:r>
          </a:p>
          <a:p>
            <a:pPr marL="1296000" lvl="2" indent="-288000">
              <a:spcBef>
                <a:spcPts val="850"/>
              </a:spcBef>
              <a:buClr>
                <a:srgbClr val="000000"/>
              </a:buClr>
              <a:buSzPct val="45000"/>
              <a:buFont typeface="Wingdings" charset="2"/>
              <a:buChar char=""/>
            </a:pPr>
            <a:r>
              <a:rPr lang="pl-PL" sz="2400" b="0" strike="noStrike" spc="-1">
                <a:latin typeface="Arial"/>
              </a:rPr>
              <a:t>Trzeci poziom konspektu</a:t>
            </a:r>
          </a:p>
          <a:p>
            <a:pPr marL="1728000" lvl="3" indent="-216000">
              <a:spcBef>
                <a:spcPts val="567"/>
              </a:spcBef>
              <a:buClr>
                <a:srgbClr val="000000"/>
              </a:buClr>
              <a:buSzPct val="75000"/>
              <a:buFont typeface="Symbol" charset="2"/>
              <a:buChar char=""/>
            </a:pPr>
            <a:r>
              <a:rPr lang="pl-PL" sz="2000" b="0" strike="noStrike" spc="-1">
                <a:latin typeface="Arial"/>
              </a:rPr>
              <a:t>Czwarty poziom konspektu</a:t>
            </a:r>
          </a:p>
          <a:p>
            <a:pPr marL="2160000" lvl="4" indent="-216000">
              <a:spcBef>
                <a:spcPts val="283"/>
              </a:spcBef>
              <a:buClr>
                <a:srgbClr val="000000"/>
              </a:buClr>
              <a:buSzPct val="45000"/>
              <a:buFont typeface="Wingdings" charset="2"/>
              <a:buChar char=""/>
            </a:pPr>
            <a:r>
              <a:rPr lang="pl-PL" sz="2000" b="0" strike="noStrike" spc="-1">
                <a:latin typeface="Arial"/>
              </a:rPr>
              <a:t>Piąty poziom konspektu</a:t>
            </a:r>
          </a:p>
          <a:p>
            <a:pPr marL="2592000" lvl="5" indent="-216000">
              <a:spcBef>
                <a:spcPts val="283"/>
              </a:spcBef>
              <a:buClr>
                <a:srgbClr val="000000"/>
              </a:buClr>
              <a:buSzPct val="45000"/>
              <a:buFont typeface="Wingdings" charset="2"/>
              <a:buChar char=""/>
            </a:pPr>
            <a:r>
              <a:rPr lang="pl-PL" sz="2000" b="0" strike="noStrike" spc="-1">
                <a:latin typeface="Arial"/>
              </a:rPr>
              <a:t>Szósty poziom konspektu</a:t>
            </a:r>
          </a:p>
          <a:p>
            <a:pPr marL="3024000" lvl="6" indent="-216000">
              <a:spcBef>
                <a:spcPts val="283"/>
              </a:spcBef>
              <a:buClr>
                <a:srgbClr val="000000"/>
              </a:buClr>
              <a:buSzPct val="45000"/>
              <a:buFont typeface="Wingdings" charset="2"/>
              <a:buChar char=""/>
            </a:pPr>
            <a:r>
              <a:rPr lang="pl-PL" sz="2000" b="0" strike="noStrike" spc="-1">
                <a:latin typeface="Arial"/>
              </a:rPr>
              <a:t>Siódmy poziom konspektu</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a:blipFill>
        <a:effectLst/>
      </p:bgPr>
    </p:bg>
    <p:spTree>
      <p:nvGrpSpPr>
        <p:cNvPr id="1" name=""/>
        <p:cNvGrpSpPr/>
        <p:nvPr/>
      </p:nvGrpSpPr>
      <p:grpSpPr>
        <a:xfrm>
          <a:off x="0" y="0"/>
          <a:ext cx="0" cy="0"/>
          <a:chOff x="0" y="0"/>
          <a:chExt cx="0" cy="0"/>
        </a:xfrm>
      </p:grpSpPr>
      <p:sp>
        <p:nvSpPr>
          <p:cNvPr id="77" name="CustomShape 1"/>
          <p:cNvSpPr/>
          <p:nvPr/>
        </p:nvSpPr>
        <p:spPr>
          <a:xfrm>
            <a:off x="6465600" y="1092240"/>
            <a:ext cx="5822640" cy="378396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lstStyle/>
          <a:p>
            <a:pPr>
              <a:lnSpc>
                <a:spcPct val="150000"/>
              </a:lnSpc>
              <a:spcBef>
                <a:spcPts val="1599"/>
              </a:spcBef>
            </a:pPr>
            <a:r>
              <a:rPr lang="pl-PL" sz="3200" b="1" strike="noStrike" spc="-1" smtClean="0">
                <a:solidFill>
                  <a:srgbClr val="FFFFFF"/>
                </a:solidFill>
                <a:latin typeface="Lato Bold"/>
                <a:ea typeface="Lato Bold"/>
              </a:rPr>
              <a:t>Konstytucja </a:t>
            </a:r>
            <a:r>
              <a:rPr lang="pl-PL" sz="3200" b="1" strike="noStrike" spc="-1" dirty="0">
                <a:solidFill>
                  <a:srgbClr val="FFFFFF"/>
                </a:solidFill>
                <a:latin typeface="Lato Bold"/>
                <a:ea typeface="Lato Bold"/>
              </a:rPr>
              <a:t>biznesu: </a:t>
            </a:r>
            <a:r>
              <a:rPr dirty="0"/>
              <a:t/>
            </a:r>
            <a:br>
              <a:rPr dirty="0"/>
            </a:br>
            <a:r>
              <a:rPr lang="pl-PL" sz="3200" b="1" strike="noStrike" spc="-1" dirty="0">
                <a:solidFill>
                  <a:srgbClr val="FFFFFF"/>
                </a:solidFill>
                <a:latin typeface="Lato Bold"/>
                <a:ea typeface="Lato Bold"/>
              </a:rPr>
              <a:t>Ulga w opłacaniu składek oraz</a:t>
            </a:r>
            <a:r>
              <a:rPr dirty="0"/>
              <a:t/>
            </a:r>
            <a:br>
              <a:rPr dirty="0"/>
            </a:br>
            <a:r>
              <a:rPr lang="pl-PL" sz="3200" b="1" strike="noStrike" spc="-1" dirty="0">
                <a:solidFill>
                  <a:srgbClr val="FFFFFF"/>
                </a:solidFill>
                <a:latin typeface="Lato Bold"/>
                <a:ea typeface="Lato Bold"/>
              </a:rPr>
              <a:t>działalność nieewidencjonowana</a:t>
            </a:r>
            <a:endParaRPr lang="pl-PL" sz="3200" b="0" strike="noStrike" spc="-1" dirty="0">
              <a:latin typeface="Arial"/>
            </a:endParaRPr>
          </a:p>
        </p:txBody>
      </p:sp>
      <p:sp>
        <p:nvSpPr>
          <p:cNvPr id="78" name="CustomShape 2"/>
          <p:cNvSpPr/>
          <p:nvPr/>
        </p:nvSpPr>
        <p:spPr>
          <a:xfrm>
            <a:off x="6465600" y="5019840"/>
            <a:ext cx="5268600" cy="14281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ormAutofit/>
          </a:bodyPr>
          <a:lstStyle/>
          <a:p>
            <a:pPr>
              <a:lnSpc>
                <a:spcPct val="100000"/>
              </a:lnSpc>
            </a:pPr>
            <a:r>
              <a:rPr lang="pl-PL" sz="3390" b="0" strike="noStrike" spc="-1">
                <a:solidFill>
                  <a:srgbClr val="FFFFFF"/>
                </a:solidFill>
                <a:latin typeface="Lato Light"/>
                <a:ea typeface="Lato Light"/>
              </a:rPr>
              <a:t>Jacek Wolak</a:t>
            </a:r>
            <a:endParaRPr lang="pl-PL" sz="3390" b="0" strike="noStrike" spc="-1">
              <a:latin typeface="Arial"/>
            </a:endParaRPr>
          </a:p>
          <a:p>
            <a:pPr>
              <a:lnSpc>
                <a:spcPct val="100000"/>
              </a:lnSpc>
            </a:pPr>
            <a:r>
              <a:rPr lang="pl-PL" sz="2200" b="0" strike="noStrike" spc="-1">
                <a:solidFill>
                  <a:srgbClr val="FFFFFF"/>
                </a:solidFill>
                <a:latin typeface="Lato Light"/>
                <a:ea typeface="Lato Light"/>
              </a:rPr>
              <a:t>Wydział Ubezpieczeń i Składek</a:t>
            </a:r>
            <a:endParaRPr lang="pl-PL" sz="2200" b="0" strike="noStrike" spc="-1">
              <a:latin typeface="Arial"/>
            </a:endParaRPr>
          </a:p>
          <a:p>
            <a:pPr>
              <a:lnSpc>
                <a:spcPct val="100000"/>
              </a:lnSpc>
            </a:pPr>
            <a:endParaRPr lang="pl-PL" sz="2200" b="0" strike="noStrike" spc="-1">
              <a:latin typeface="Arial"/>
            </a:endParaRPr>
          </a:p>
        </p:txBody>
      </p:sp>
      <p:sp>
        <p:nvSpPr>
          <p:cNvPr id="79" name="CustomShape 3"/>
          <p:cNvSpPr/>
          <p:nvPr/>
        </p:nvSpPr>
        <p:spPr>
          <a:xfrm>
            <a:off x="6465600" y="6248520"/>
            <a:ext cx="5268600" cy="1129680"/>
          </a:xfrm>
          <a:prstGeom prst="rect">
            <a:avLst/>
          </a:prstGeom>
          <a:noFill/>
          <a:ln w="12600">
            <a:noFill/>
          </a:ln>
        </p:spPr>
        <p:style>
          <a:lnRef idx="0">
            <a:scrgbClr r="0" g="0" b="0"/>
          </a:lnRef>
          <a:fillRef idx="0">
            <a:scrgbClr r="0" g="0" b="0"/>
          </a:fillRef>
          <a:effectRef idx="0">
            <a:scrgbClr r="0" g="0" b="0"/>
          </a:effectRef>
          <a:fontRef idx="minor"/>
        </p:style>
      </p:sp>
      <p:sp>
        <p:nvSpPr>
          <p:cNvPr id="80" name="CustomShape 4"/>
          <p:cNvSpPr/>
          <p:nvPr/>
        </p:nvSpPr>
        <p:spPr>
          <a:xfrm>
            <a:off x="839520" y="1270080"/>
            <a:ext cx="5268600" cy="112968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ormAutofit/>
          </a:bodyPr>
          <a:lstStyle/>
          <a:p>
            <a:pPr>
              <a:lnSpc>
                <a:spcPct val="100000"/>
              </a:lnSpc>
            </a:pPr>
            <a:r>
              <a:rPr lang="pl-PL" sz="2800" b="0" strike="noStrike" spc="-1">
                <a:solidFill>
                  <a:srgbClr val="FFFFFF"/>
                </a:solidFill>
                <a:latin typeface="Lato Light"/>
                <a:ea typeface="Lato Light"/>
              </a:rPr>
              <a:t>Gorzyce,  19 marzec 2019 r.</a:t>
            </a:r>
            <a:endParaRPr lang="pl-PL" sz="2800" b="0" strike="noStrike" spc="-1">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a:blipFill>
        <a:effectLst/>
      </p:bgPr>
    </p:bg>
    <p:spTree>
      <p:nvGrpSpPr>
        <p:cNvPr id="1" name=""/>
        <p:cNvGrpSpPr/>
        <p:nvPr/>
      </p:nvGrpSpPr>
      <p:grpSpPr>
        <a:xfrm>
          <a:off x="0" y="0"/>
          <a:ext cx="0" cy="0"/>
          <a:chOff x="0" y="0"/>
          <a:chExt cx="0" cy="0"/>
        </a:xfrm>
      </p:grpSpPr>
      <p:sp>
        <p:nvSpPr>
          <p:cNvPr id="135" name="CustomShape 1"/>
          <p:cNvSpPr/>
          <p:nvPr/>
        </p:nvSpPr>
        <p:spPr>
          <a:xfrm>
            <a:off x="685800" y="700200"/>
            <a:ext cx="11792520" cy="88956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ormAutofit fontScale="62500" lnSpcReduction="20000"/>
          </a:bodyPr>
          <a:lstStyle/>
          <a:p>
            <a:pPr algn="ctr">
              <a:lnSpc>
                <a:spcPct val="100000"/>
              </a:lnSpc>
              <a:spcAft>
                <a:spcPts val="1001"/>
              </a:spcAft>
            </a:pPr>
            <a:r>
              <a:rPr lang="pl-PL" sz="4000" b="1" strike="noStrike" spc="-1">
                <a:solidFill>
                  <a:srgbClr val="2C3C58"/>
                </a:solidFill>
                <a:latin typeface="Lato Light"/>
                <a:ea typeface="Lato Light"/>
              </a:rPr>
              <a:t>Zawieszenie działalności gospodarczej </a:t>
            </a:r>
            <a:r>
              <a:t/>
            </a:r>
            <a:br/>
            <a:r>
              <a:t/>
            </a:r>
            <a:br/>
            <a:r>
              <a:t/>
            </a:r>
            <a:br/>
            <a:endParaRPr lang="pl-PL" sz="4000" b="0" strike="noStrike" spc="-1">
              <a:latin typeface="Arial"/>
            </a:endParaRPr>
          </a:p>
        </p:txBody>
      </p:sp>
      <p:sp>
        <p:nvSpPr>
          <p:cNvPr id="136" name="CustomShape 2"/>
          <p:cNvSpPr/>
          <p:nvPr/>
        </p:nvSpPr>
        <p:spPr>
          <a:xfrm>
            <a:off x="639360" y="2305080"/>
            <a:ext cx="11792520" cy="571428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lstStyle/>
          <a:p>
            <a:pPr algn="just">
              <a:lnSpc>
                <a:spcPct val="150000"/>
              </a:lnSpc>
            </a:pPr>
            <a:r>
              <a:rPr lang="pl-PL" sz="2400" b="0" strike="noStrike" spc="-1">
                <a:solidFill>
                  <a:srgbClr val="2C3C58"/>
                </a:solidFill>
                <a:latin typeface="Lato Light"/>
                <a:ea typeface="Lato Light"/>
              </a:rPr>
              <a:t>Zgodnie z ustawą Prawo przedsiębiorców przedsiębiorca wpisany do Centralnej Ewidencji i Informacji o Działalności Gospodarczej może zawiesić wykonywanie działalności gospodarczej na czas określony albo nieokreślony, nie krótszy jednak niż 30 dni. </a:t>
            </a:r>
            <a:endParaRPr lang="pl-PL" sz="2400" b="0" strike="noStrike" spc="-1">
              <a:latin typeface="Arial"/>
            </a:endParaRPr>
          </a:p>
          <a:p>
            <a:pPr algn="just">
              <a:lnSpc>
                <a:spcPct val="150000"/>
              </a:lnSpc>
            </a:pPr>
            <a:endParaRPr lang="pl-PL" sz="2400" b="0" strike="noStrike" spc="-1">
              <a:latin typeface="Arial"/>
            </a:endParaRPr>
          </a:p>
          <a:p>
            <a:pPr algn="just">
              <a:lnSpc>
                <a:spcPct val="150000"/>
              </a:lnSpc>
            </a:pPr>
            <a:r>
              <a:rPr lang="pl-PL" sz="2400" b="0" strike="noStrike" spc="-1">
                <a:solidFill>
                  <a:srgbClr val="2C3C58"/>
                </a:solidFill>
                <a:latin typeface="Lato Light"/>
                <a:ea typeface="Lato Light"/>
              </a:rPr>
              <a:t>Zawiesić działalność mogą również te osoby prowadzące działalność gospodarczą, które zatrudniają wyłącznie pracowników przebywających  na urlopie macierzyńskim, urlopie na warunkach urlopu macierzyńskiego, urlopie wychowawczym lub urlopie rodzicielskim niełączących korzystania urlopu rodzicielskiego z wykonywaniem pracy u pracodawcy udzielającego tego urlopu. </a:t>
            </a:r>
            <a:endParaRPr lang="pl-PL" sz="2400" b="0" strike="noStrike" spc="-1">
              <a:latin typeface="Arial"/>
            </a:endParaRPr>
          </a:p>
        </p:txBody>
      </p:sp>
      <p:sp>
        <p:nvSpPr>
          <p:cNvPr id="137" name="CustomShape 3"/>
          <p:cNvSpPr/>
          <p:nvPr/>
        </p:nvSpPr>
        <p:spPr>
          <a:xfrm>
            <a:off x="1237680" y="89640"/>
            <a:ext cx="101880" cy="378720"/>
          </a:xfrm>
          <a:prstGeom prst="rect">
            <a:avLst/>
          </a:prstGeom>
          <a:noFill/>
          <a:ln w="12600">
            <a:noFill/>
          </a:ln>
        </p:spPr>
        <p:style>
          <a:lnRef idx="0">
            <a:scrgbClr r="0" g="0" b="0"/>
          </a:lnRef>
          <a:fillRef idx="0">
            <a:scrgbClr r="0" g="0" b="0"/>
          </a:fillRef>
          <a:effectRef idx="0">
            <a:scrgbClr r="0" g="0" b="0"/>
          </a:effectRef>
          <a:fontRef idx="minor"/>
        </p:style>
      </p:sp>
      <p:sp>
        <p:nvSpPr>
          <p:cNvPr id="138" name="CustomShape 4"/>
          <p:cNvSpPr/>
          <p:nvPr/>
        </p:nvSpPr>
        <p:spPr>
          <a:xfrm>
            <a:off x="3612600" y="89640"/>
            <a:ext cx="101880" cy="378720"/>
          </a:xfrm>
          <a:prstGeom prst="rect">
            <a:avLst/>
          </a:prstGeom>
          <a:noFill/>
          <a:ln w="12600">
            <a:noFill/>
          </a:ln>
        </p:spPr>
        <p:style>
          <a:lnRef idx="0">
            <a:scrgbClr r="0" g="0" b="0"/>
          </a:lnRef>
          <a:fillRef idx="0">
            <a:scrgbClr r="0" g="0" b="0"/>
          </a:fillRef>
          <a:effectRef idx="0">
            <a:scrgbClr r="0" g="0" b="0"/>
          </a:effectRef>
          <a:fontRef idx="minor"/>
        </p:style>
      </p:sp>
      <p:sp>
        <p:nvSpPr>
          <p:cNvPr id="139" name="CustomShape 5"/>
          <p:cNvSpPr/>
          <p:nvPr/>
        </p:nvSpPr>
        <p:spPr>
          <a:xfrm>
            <a:off x="628200" y="1845720"/>
            <a:ext cx="1269360" cy="211320"/>
          </a:xfrm>
          <a:prstGeom prst="rect">
            <a:avLst/>
          </a:prstGeom>
          <a:solidFill>
            <a:srgbClr val="029A3F"/>
          </a:solidFill>
          <a:ln w="1260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a:blipFill>
        <a:effectLst/>
      </p:bgPr>
    </p:bg>
    <p:spTree>
      <p:nvGrpSpPr>
        <p:cNvPr id="1" name=""/>
        <p:cNvGrpSpPr/>
        <p:nvPr/>
      </p:nvGrpSpPr>
      <p:grpSpPr>
        <a:xfrm>
          <a:off x="0" y="0"/>
          <a:ext cx="0" cy="0"/>
          <a:chOff x="0" y="0"/>
          <a:chExt cx="0" cy="0"/>
        </a:xfrm>
      </p:grpSpPr>
      <p:sp>
        <p:nvSpPr>
          <p:cNvPr id="140" name="CustomShape 1"/>
          <p:cNvSpPr/>
          <p:nvPr/>
        </p:nvSpPr>
        <p:spPr>
          <a:xfrm>
            <a:off x="685800" y="700200"/>
            <a:ext cx="11792520" cy="151128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ormAutofit fontScale="77500" lnSpcReduction="20000"/>
          </a:bodyPr>
          <a:lstStyle/>
          <a:p>
            <a:pPr algn="ctr">
              <a:lnSpc>
                <a:spcPct val="100000"/>
              </a:lnSpc>
              <a:spcAft>
                <a:spcPts val="1001"/>
              </a:spcAft>
            </a:pPr>
            <a:r>
              <a:rPr lang="pl-PL" sz="4000" b="1" strike="noStrike" spc="-1">
                <a:solidFill>
                  <a:srgbClr val="2C3C58"/>
                </a:solidFill>
                <a:latin typeface="Lato Light"/>
                <a:ea typeface="Lato Light"/>
              </a:rPr>
              <a:t>Zawieszenie działalności gospodarczej – osobista opieka nad dzieckiem</a:t>
            </a:r>
            <a:r>
              <a:t/>
            </a:r>
            <a:br/>
            <a:r>
              <a:t/>
            </a:r>
            <a:br/>
            <a:r>
              <a:t/>
            </a:r>
            <a:br/>
            <a:endParaRPr lang="pl-PL" sz="4000" b="0" strike="noStrike" spc="-1">
              <a:latin typeface="Arial"/>
            </a:endParaRPr>
          </a:p>
        </p:txBody>
      </p:sp>
      <p:sp>
        <p:nvSpPr>
          <p:cNvPr id="141" name="CustomShape 2"/>
          <p:cNvSpPr/>
          <p:nvPr/>
        </p:nvSpPr>
        <p:spPr>
          <a:xfrm>
            <a:off x="639360" y="1740960"/>
            <a:ext cx="11792520" cy="691200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lstStyle/>
          <a:p>
            <a:pPr algn="just">
              <a:lnSpc>
                <a:spcPct val="150000"/>
              </a:lnSpc>
            </a:pPr>
            <a:endParaRPr lang="pl-PL" sz="1800" b="0" strike="noStrike" spc="-1">
              <a:latin typeface="Arial"/>
            </a:endParaRPr>
          </a:p>
          <a:p>
            <a:pPr marL="343080" indent="-342360" algn="just">
              <a:lnSpc>
                <a:spcPct val="150000"/>
              </a:lnSpc>
              <a:buClr>
                <a:srgbClr val="2C3C58"/>
              </a:buClr>
              <a:buFont typeface="Arial"/>
              <a:buChar char="•"/>
            </a:pPr>
            <a:r>
              <a:rPr lang="pl-PL" sz="2500" b="0" strike="noStrike" spc="-1">
                <a:solidFill>
                  <a:srgbClr val="2C3C58"/>
                </a:solidFill>
                <a:latin typeface="Lato Light"/>
                <a:ea typeface="Lato Light"/>
              </a:rPr>
              <a:t>Do ustawy o sus dodany został art. 36aa określający na jakie okresy osoba, która prowadziła działalność gospodarczą  przez 6 miesięcy może zawiesić działalność w celu sprawowania osobistej opieki nad dzieckiem. </a:t>
            </a:r>
            <a:endParaRPr lang="pl-PL" sz="2500" b="0" strike="noStrike" spc="-1">
              <a:latin typeface="Arial"/>
            </a:endParaRPr>
          </a:p>
          <a:p>
            <a:pPr marL="343080" indent="-342360" algn="just">
              <a:lnSpc>
                <a:spcPct val="150000"/>
              </a:lnSpc>
              <a:buClr>
                <a:srgbClr val="2C3C58"/>
              </a:buClr>
              <a:buFont typeface="Arial"/>
              <a:buChar char="•"/>
            </a:pPr>
            <a:r>
              <a:rPr lang="pl-PL" sz="2500" b="0" strike="noStrike" spc="-1">
                <a:solidFill>
                  <a:srgbClr val="2C3C58"/>
                </a:solidFill>
                <a:latin typeface="Lato Light"/>
                <a:ea typeface="Lato Light"/>
              </a:rPr>
              <a:t>Wniosek dotyczący zawieszenia i wznowienia działalności będzie nadal składany   wyłącznie w CEIDG. Zasady składania oświadczeń o zamiarze podlegania ubezpieczeniom  przez osoby sprawujące osobistą opiekę nad dzieckiem pozostaną bez zmian.</a:t>
            </a:r>
            <a:endParaRPr lang="pl-PL" sz="2500" b="0" strike="noStrike" spc="-1">
              <a:latin typeface="Arial"/>
            </a:endParaRPr>
          </a:p>
          <a:p>
            <a:pPr marL="343080" indent="-342360" algn="just">
              <a:lnSpc>
                <a:spcPct val="150000"/>
              </a:lnSpc>
              <a:buClr>
                <a:srgbClr val="2C3C58"/>
              </a:buClr>
              <a:buFont typeface="Arial"/>
              <a:buChar char="•"/>
            </a:pPr>
            <a:r>
              <a:rPr lang="pl-PL" sz="2500" b="0" strike="noStrike" spc="-1">
                <a:solidFill>
                  <a:srgbClr val="2C3C58"/>
                </a:solidFill>
                <a:latin typeface="Lato Light"/>
                <a:ea typeface="Lato Light"/>
              </a:rPr>
              <a:t>Prawo do objęcia ubezpieczeniami z tytułu sprawowania osobistej opieki nad dzieckiem  będzie mogło być wykorzystane w nie więcej niż w </a:t>
            </a:r>
            <a:r>
              <a:rPr lang="pl-PL" sz="2500" b="1" strike="noStrike" spc="-1">
                <a:solidFill>
                  <a:srgbClr val="2C3C58"/>
                </a:solidFill>
                <a:latin typeface="Lato Light"/>
                <a:ea typeface="Lato Light"/>
              </a:rPr>
              <a:t>5 częściach.</a:t>
            </a:r>
            <a:endParaRPr lang="pl-PL" sz="2500" b="0" strike="noStrike" spc="-1">
              <a:latin typeface="Arial"/>
            </a:endParaRPr>
          </a:p>
          <a:p>
            <a:pPr algn="just">
              <a:lnSpc>
                <a:spcPct val="150000"/>
              </a:lnSpc>
            </a:pPr>
            <a:endParaRPr lang="pl-PL" sz="2500" b="0" strike="noStrike" spc="-1">
              <a:latin typeface="Arial"/>
            </a:endParaRPr>
          </a:p>
        </p:txBody>
      </p:sp>
      <p:sp>
        <p:nvSpPr>
          <p:cNvPr id="142" name="CustomShape 3"/>
          <p:cNvSpPr/>
          <p:nvPr/>
        </p:nvSpPr>
        <p:spPr>
          <a:xfrm>
            <a:off x="1237680" y="89640"/>
            <a:ext cx="101880" cy="378720"/>
          </a:xfrm>
          <a:prstGeom prst="rect">
            <a:avLst/>
          </a:prstGeom>
          <a:noFill/>
          <a:ln w="12600">
            <a:noFill/>
          </a:ln>
        </p:spPr>
        <p:style>
          <a:lnRef idx="0">
            <a:scrgbClr r="0" g="0" b="0"/>
          </a:lnRef>
          <a:fillRef idx="0">
            <a:scrgbClr r="0" g="0" b="0"/>
          </a:fillRef>
          <a:effectRef idx="0">
            <a:scrgbClr r="0" g="0" b="0"/>
          </a:effectRef>
          <a:fontRef idx="minor"/>
        </p:style>
      </p:sp>
      <p:sp>
        <p:nvSpPr>
          <p:cNvPr id="143" name="CustomShape 4"/>
          <p:cNvSpPr/>
          <p:nvPr/>
        </p:nvSpPr>
        <p:spPr>
          <a:xfrm>
            <a:off x="3612600" y="89640"/>
            <a:ext cx="101880" cy="378720"/>
          </a:xfrm>
          <a:prstGeom prst="rect">
            <a:avLst/>
          </a:prstGeom>
          <a:noFill/>
          <a:ln w="12600">
            <a:noFill/>
          </a:ln>
        </p:spPr>
        <p:style>
          <a:lnRef idx="0">
            <a:scrgbClr r="0" g="0" b="0"/>
          </a:lnRef>
          <a:fillRef idx="0">
            <a:scrgbClr r="0" g="0" b="0"/>
          </a:fillRef>
          <a:effectRef idx="0">
            <a:scrgbClr r="0" g="0" b="0"/>
          </a:effectRef>
          <a:fontRef idx="minor"/>
        </p:style>
      </p:sp>
      <p:sp>
        <p:nvSpPr>
          <p:cNvPr id="144" name="CustomShape 5"/>
          <p:cNvSpPr/>
          <p:nvPr/>
        </p:nvSpPr>
        <p:spPr>
          <a:xfrm>
            <a:off x="628200" y="1845720"/>
            <a:ext cx="1269360" cy="211320"/>
          </a:xfrm>
          <a:prstGeom prst="rect">
            <a:avLst/>
          </a:prstGeom>
          <a:solidFill>
            <a:srgbClr val="029A3F"/>
          </a:solidFill>
          <a:ln w="12600">
            <a:noFill/>
          </a:ln>
        </p:spPr>
        <p:style>
          <a:lnRef idx="0">
            <a:scrgbClr r="0" g="0" b="0"/>
          </a:lnRef>
          <a:fillRef idx="0">
            <a:scrgbClr r="0" g="0" b="0"/>
          </a:fillRef>
          <a:effectRef idx="0">
            <a:scrgbClr r="0" g="0" b="0"/>
          </a:effectRef>
          <a:fontRef idx="minor"/>
        </p:style>
      </p:sp>
      <p:sp>
        <p:nvSpPr>
          <p:cNvPr id="145" name="CustomShape 6"/>
          <p:cNvSpPr/>
          <p:nvPr/>
        </p:nvSpPr>
        <p:spPr>
          <a:xfrm>
            <a:off x="730080" y="6302520"/>
            <a:ext cx="5439240" cy="348120"/>
          </a:xfrm>
          <a:prstGeom prst="rect">
            <a:avLst/>
          </a:prstGeom>
          <a:noFill/>
          <a:ln w="12600">
            <a:noFill/>
          </a:ln>
        </p:spPr>
        <p:style>
          <a:lnRef idx="0">
            <a:scrgbClr r="0" g="0" b="0"/>
          </a:lnRef>
          <a:fillRef idx="0">
            <a:scrgbClr r="0" g="0" b="0"/>
          </a:fillRef>
          <a:effectRef idx="0">
            <a:scrgbClr r="0" g="0" b="0"/>
          </a:effectRef>
          <a:fontRef idx="minor"/>
        </p:style>
      </p:sp>
      <p:sp>
        <p:nvSpPr>
          <p:cNvPr id="146" name="CustomShape 7"/>
          <p:cNvSpPr/>
          <p:nvPr/>
        </p:nvSpPr>
        <p:spPr>
          <a:xfrm>
            <a:off x="6673680" y="6302520"/>
            <a:ext cx="5439240" cy="348120"/>
          </a:xfrm>
          <a:prstGeom prst="rect">
            <a:avLst/>
          </a:prstGeom>
          <a:noFill/>
          <a:ln w="1260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a:blipFill>
        <a:effectLst/>
      </p:bgPr>
    </p:bg>
    <p:spTree>
      <p:nvGrpSpPr>
        <p:cNvPr id="1" name=""/>
        <p:cNvGrpSpPr/>
        <p:nvPr/>
      </p:nvGrpSpPr>
      <p:grpSpPr>
        <a:xfrm>
          <a:off x="0" y="0"/>
          <a:ext cx="0" cy="0"/>
          <a:chOff x="0" y="0"/>
          <a:chExt cx="0" cy="0"/>
        </a:xfrm>
      </p:grpSpPr>
      <p:sp>
        <p:nvSpPr>
          <p:cNvPr id="147" name="CustomShape 1"/>
          <p:cNvSpPr/>
          <p:nvPr/>
        </p:nvSpPr>
        <p:spPr>
          <a:xfrm>
            <a:off x="685800" y="700200"/>
            <a:ext cx="11792520" cy="115128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ormAutofit fontScale="92500" lnSpcReduction="10000"/>
          </a:bodyPr>
          <a:lstStyle/>
          <a:p>
            <a:pPr algn="ctr">
              <a:lnSpc>
                <a:spcPct val="100000"/>
              </a:lnSpc>
              <a:spcAft>
                <a:spcPts val="1001"/>
              </a:spcAft>
            </a:pPr>
            <a:r>
              <a:rPr lang="pl-PL" sz="3600" b="1" strike="noStrike" spc="-1">
                <a:solidFill>
                  <a:srgbClr val="2C3C58"/>
                </a:solidFill>
                <a:latin typeface="Lato Light"/>
                <a:ea typeface="Lato Light"/>
              </a:rPr>
              <a:t>Konstytucja biznesu – działalność „nierejestrowana”</a:t>
            </a:r>
            <a:r>
              <a:t/>
            </a:r>
            <a:br/>
            <a:r>
              <a:t/>
            </a:r>
            <a:br/>
            <a:endParaRPr lang="pl-PL" sz="3600" b="0" strike="noStrike" spc="-1">
              <a:latin typeface="Arial"/>
            </a:endParaRPr>
          </a:p>
        </p:txBody>
      </p:sp>
      <p:sp>
        <p:nvSpPr>
          <p:cNvPr id="148" name="CustomShape 2"/>
          <p:cNvSpPr/>
          <p:nvPr/>
        </p:nvSpPr>
        <p:spPr>
          <a:xfrm>
            <a:off x="525600" y="1780560"/>
            <a:ext cx="11792520" cy="691200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lstStyle/>
          <a:p>
            <a:pPr algn="just">
              <a:lnSpc>
                <a:spcPct val="100000"/>
              </a:lnSpc>
            </a:pPr>
            <a:endParaRPr lang="pl-PL" sz="1800" b="0" strike="noStrike" spc="-1">
              <a:latin typeface="Arial"/>
            </a:endParaRPr>
          </a:p>
          <a:p>
            <a:pPr algn="just">
              <a:lnSpc>
                <a:spcPct val="150000"/>
              </a:lnSpc>
            </a:pPr>
            <a:r>
              <a:rPr lang="pl-PL" sz="2800" b="1" strike="noStrike" spc="-1">
                <a:solidFill>
                  <a:srgbClr val="2C3C58"/>
                </a:solidFill>
                <a:latin typeface="Lato Light"/>
                <a:ea typeface="Lato Light"/>
              </a:rPr>
              <a:t>Przepisy Konstytucji biznesu przewidują brak rejestracji osoby prowadzącej działalność:</a:t>
            </a:r>
            <a:endParaRPr lang="pl-PL" sz="2800" b="0" strike="noStrike" spc="-1">
              <a:latin typeface="Arial"/>
            </a:endParaRPr>
          </a:p>
          <a:p>
            <a:pPr marL="457200" indent="-456480" algn="just">
              <a:lnSpc>
                <a:spcPct val="150000"/>
              </a:lnSpc>
              <a:buClr>
                <a:srgbClr val="2C3C58"/>
              </a:buClr>
              <a:buFont typeface="Arial"/>
              <a:buChar char="•"/>
            </a:pPr>
            <a:r>
              <a:rPr lang="pl-PL" sz="2800" b="0" strike="noStrike" spc="-1">
                <a:solidFill>
                  <a:srgbClr val="2C3C58"/>
                </a:solidFill>
                <a:latin typeface="Lato Light"/>
                <a:ea typeface="Lato Light"/>
              </a:rPr>
              <a:t>której przychód należny z tej działalności nie przekracza w żadnym miesiącu 50% kwoty minimalnego wynagrodzenia, o którym mowa w ustawie o minimalnym wynagrodzeniu za pracę </a:t>
            </a:r>
            <a:endParaRPr lang="pl-PL" sz="2800" b="0" strike="noStrike" spc="-1">
              <a:latin typeface="Arial"/>
            </a:endParaRPr>
          </a:p>
          <a:p>
            <a:pPr marL="457200" indent="-456480" algn="just">
              <a:lnSpc>
                <a:spcPct val="150000"/>
              </a:lnSpc>
              <a:buClr>
                <a:srgbClr val="2C3C58"/>
              </a:buClr>
              <a:buFont typeface="Arial"/>
              <a:buChar char="•"/>
            </a:pPr>
            <a:r>
              <a:rPr lang="pl-PL" sz="2800" b="0" strike="noStrike" spc="-1">
                <a:solidFill>
                  <a:srgbClr val="2C3C58"/>
                </a:solidFill>
                <a:latin typeface="Lato Light"/>
                <a:ea typeface="Lato Light"/>
              </a:rPr>
              <a:t>i która w okresie ostatnich 60 miesięcy nie wykonywała działalności gospodarczej.</a:t>
            </a:r>
            <a:endParaRPr lang="pl-PL" sz="2800" b="0" strike="noStrike" spc="-1">
              <a:latin typeface="Arial"/>
            </a:endParaRPr>
          </a:p>
          <a:p>
            <a:pPr marL="457200" indent="-456480" algn="just">
              <a:lnSpc>
                <a:spcPct val="150000"/>
              </a:lnSpc>
              <a:buClr>
                <a:srgbClr val="2C3C58"/>
              </a:buClr>
              <a:buFont typeface="Arial"/>
              <a:buChar char="•"/>
            </a:pPr>
            <a:r>
              <a:rPr lang="pl-PL" sz="2800" b="0" strike="noStrike" spc="-1">
                <a:solidFill>
                  <a:srgbClr val="2C3C58"/>
                </a:solidFill>
                <a:latin typeface="Lato Light"/>
                <a:ea typeface="Lato Light"/>
              </a:rPr>
              <a:t>   Działalność „nierejestrowana” </a:t>
            </a:r>
            <a:r>
              <a:rPr lang="pl-PL" sz="2800" b="1" u="sng" strike="noStrike" spc="-1">
                <a:solidFill>
                  <a:srgbClr val="2C3C58"/>
                </a:solidFill>
                <a:uFillTx/>
                <a:latin typeface="Lato Light"/>
                <a:ea typeface="Lato Light"/>
              </a:rPr>
              <a:t>nie jest działalnością gospodarczą</a:t>
            </a:r>
            <a:r>
              <a:rPr lang="pl-PL" sz="2800" b="0" strike="noStrike" spc="-1">
                <a:solidFill>
                  <a:srgbClr val="2C3C58"/>
                </a:solidFill>
                <a:latin typeface="Lato Light"/>
                <a:ea typeface="Lato Light"/>
              </a:rPr>
              <a:t>. </a:t>
            </a:r>
            <a:endParaRPr lang="pl-PL" sz="2800" b="0" strike="noStrike" spc="-1">
              <a:latin typeface="Arial"/>
            </a:endParaRPr>
          </a:p>
          <a:p>
            <a:pPr marL="457200" indent="-456480" algn="just">
              <a:lnSpc>
                <a:spcPct val="150000"/>
              </a:lnSpc>
              <a:buClr>
                <a:srgbClr val="2C3C58"/>
              </a:buClr>
              <a:buFont typeface="Arial"/>
              <a:buChar char="•"/>
            </a:pPr>
            <a:r>
              <a:rPr lang="pl-PL" sz="2800" b="0" strike="noStrike" spc="-1">
                <a:solidFill>
                  <a:srgbClr val="2C3C58"/>
                </a:solidFill>
                <a:latin typeface="Lato Light"/>
                <a:ea typeface="Lato Light"/>
              </a:rPr>
              <a:t>   Ta forma działalności nie ma zastosowania do działalności wykonywanej w ramach spółki cywilnej.</a:t>
            </a:r>
            <a:endParaRPr lang="pl-PL" sz="2800" b="0" strike="noStrike" spc="-1">
              <a:latin typeface="Arial"/>
            </a:endParaRPr>
          </a:p>
          <a:p>
            <a:pPr algn="just">
              <a:lnSpc>
                <a:spcPct val="150000"/>
              </a:lnSpc>
            </a:pPr>
            <a:endParaRPr lang="pl-PL" sz="2800" b="0" strike="noStrike" spc="-1">
              <a:latin typeface="Arial"/>
            </a:endParaRPr>
          </a:p>
        </p:txBody>
      </p:sp>
      <p:sp>
        <p:nvSpPr>
          <p:cNvPr id="149" name="CustomShape 3"/>
          <p:cNvSpPr/>
          <p:nvPr/>
        </p:nvSpPr>
        <p:spPr>
          <a:xfrm>
            <a:off x="1237680" y="89640"/>
            <a:ext cx="101880" cy="378720"/>
          </a:xfrm>
          <a:prstGeom prst="rect">
            <a:avLst/>
          </a:prstGeom>
          <a:noFill/>
          <a:ln w="12600">
            <a:noFill/>
          </a:ln>
        </p:spPr>
        <p:style>
          <a:lnRef idx="0">
            <a:scrgbClr r="0" g="0" b="0"/>
          </a:lnRef>
          <a:fillRef idx="0">
            <a:scrgbClr r="0" g="0" b="0"/>
          </a:fillRef>
          <a:effectRef idx="0">
            <a:scrgbClr r="0" g="0" b="0"/>
          </a:effectRef>
          <a:fontRef idx="minor"/>
        </p:style>
      </p:sp>
      <p:sp>
        <p:nvSpPr>
          <p:cNvPr id="150" name="CustomShape 4"/>
          <p:cNvSpPr/>
          <p:nvPr/>
        </p:nvSpPr>
        <p:spPr>
          <a:xfrm>
            <a:off x="3612600" y="89640"/>
            <a:ext cx="101880" cy="378720"/>
          </a:xfrm>
          <a:prstGeom prst="rect">
            <a:avLst/>
          </a:prstGeom>
          <a:noFill/>
          <a:ln w="12600">
            <a:noFill/>
          </a:ln>
        </p:spPr>
        <p:style>
          <a:lnRef idx="0">
            <a:scrgbClr r="0" g="0" b="0"/>
          </a:lnRef>
          <a:fillRef idx="0">
            <a:scrgbClr r="0" g="0" b="0"/>
          </a:fillRef>
          <a:effectRef idx="0">
            <a:scrgbClr r="0" g="0" b="0"/>
          </a:effectRef>
          <a:fontRef idx="minor"/>
        </p:style>
      </p:sp>
      <p:sp>
        <p:nvSpPr>
          <p:cNvPr id="151" name="CustomShape 5"/>
          <p:cNvSpPr/>
          <p:nvPr/>
        </p:nvSpPr>
        <p:spPr>
          <a:xfrm>
            <a:off x="435960" y="1929960"/>
            <a:ext cx="1269360" cy="211320"/>
          </a:xfrm>
          <a:prstGeom prst="rect">
            <a:avLst/>
          </a:prstGeom>
          <a:solidFill>
            <a:srgbClr val="029A3F"/>
          </a:solidFill>
          <a:ln w="12600">
            <a:noFill/>
          </a:ln>
        </p:spPr>
        <p:style>
          <a:lnRef idx="0">
            <a:scrgbClr r="0" g="0" b="0"/>
          </a:lnRef>
          <a:fillRef idx="0">
            <a:scrgbClr r="0" g="0" b="0"/>
          </a:fillRef>
          <a:effectRef idx="0">
            <a:scrgbClr r="0" g="0" b="0"/>
          </a:effectRef>
          <a:fontRef idx="minor"/>
        </p:style>
      </p:sp>
      <p:sp>
        <p:nvSpPr>
          <p:cNvPr id="152" name="CustomShape 6"/>
          <p:cNvSpPr/>
          <p:nvPr/>
        </p:nvSpPr>
        <p:spPr>
          <a:xfrm>
            <a:off x="730080" y="6302520"/>
            <a:ext cx="5439240" cy="348120"/>
          </a:xfrm>
          <a:prstGeom prst="rect">
            <a:avLst/>
          </a:prstGeom>
          <a:noFill/>
          <a:ln w="12600">
            <a:noFill/>
          </a:ln>
        </p:spPr>
        <p:style>
          <a:lnRef idx="0">
            <a:scrgbClr r="0" g="0" b="0"/>
          </a:lnRef>
          <a:fillRef idx="0">
            <a:scrgbClr r="0" g="0" b="0"/>
          </a:fillRef>
          <a:effectRef idx="0">
            <a:scrgbClr r="0" g="0" b="0"/>
          </a:effectRef>
          <a:fontRef idx="minor"/>
        </p:style>
      </p:sp>
      <p:sp>
        <p:nvSpPr>
          <p:cNvPr id="153" name="CustomShape 7"/>
          <p:cNvSpPr/>
          <p:nvPr/>
        </p:nvSpPr>
        <p:spPr>
          <a:xfrm>
            <a:off x="6673680" y="6302520"/>
            <a:ext cx="5439240" cy="348120"/>
          </a:xfrm>
          <a:prstGeom prst="rect">
            <a:avLst/>
          </a:prstGeom>
          <a:noFill/>
          <a:ln w="1260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a:blipFill>
        <a:effectLst/>
      </p:bgPr>
    </p:bg>
    <p:spTree>
      <p:nvGrpSpPr>
        <p:cNvPr id="1" name=""/>
        <p:cNvGrpSpPr/>
        <p:nvPr/>
      </p:nvGrpSpPr>
      <p:grpSpPr>
        <a:xfrm>
          <a:off x="0" y="0"/>
          <a:ext cx="0" cy="0"/>
          <a:chOff x="0" y="0"/>
          <a:chExt cx="0" cy="0"/>
        </a:xfrm>
      </p:grpSpPr>
      <p:sp>
        <p:nvSpPr>
          <p:cNvPr id="154" name="CustomShape 1"/>
          <p:cNvSpPr/>
          <p:nvPr/>
        </p:nvSpPr>
        <p:spPr>
          <a:xfrm>
            <a:off x="685800" y="700200"/>
            <a:ext cx="11792520" cy="115128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ormAutofit fontScale="92500" lnSpcReduction="10000"/>
          </a:bodyPr>
          <a:lstStyle/>
          <a:p>
            <a:pPr algn="ctr">
              <a:lnSpc>
                <a:spcPct val="100000"/>
              </a:lnSpc>
              <a:spcAft>
                <a:spcPts val="1001"/>
              </a:spcAft>
            </a:pPr>
            <a:r>
              <a:rPr lang="pl-PL" sz="3600" b="1" strike="noStrike" spc="-1">
                <a:solidFill>
                  <a:srgbClr val="2C3C58"/>
                </a:solidFill>
                <a:latin typeface="Lato Light"/>
                <a:ea typeface="Lato Light"/>
              </a:rPr>
              <a:t>Konstytucja biznesu – działalność „nierejestrowana”</a:t>
            </a:r>
            <a:r>
              <a:t/>
            </a:r>
            <a:br/>
            <a:r>
              <a:t/>
            </a:r>
            <a:br/>
            <a:endParaRPr lang="pl-PL" sz="3600" b="0" strike="noStrike" spc="-1">
              <a:latin typeface="Arial"/>
            </a:endParaRPr>
          </a:p>
        </p:txBody>
      </p:sp>
      <p:sp>
        <p:nvSpPr>
          <p:cNvPr id="155" name="CustomShape 2"/>
          <p:cNvSpPr/>
          <p:nvPr/>
        </p:nvSpPr>
        <p:spPr>
          <a:xfrm>
            <a:off x="573120" y="2162160"/>
            <a:ext cx="11792520" cy="492840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lstStyle/>
          <a:p>
            <a:pPr algn="just">
              <a:lnSpc>
                <a:spcPct val="150000"/>
              </a:lnSpc>
            </a:pPr>
            <a:r>
              <a:rPr lang="pl-PL" sz="2800" b="0" strike="noStrike" spc="-1">
                <a:solidFill>
                  <a:srgbClr val="2C3C58"/>
                </a:solidFill>
                <a:latin typeface="Lato Light"/>
                <a:ea typeface="Lato Light"/>
              </a:rPr>
              <a:t>W przypadku przekroczenia w danym miesiącu 50% minimalnego wynagrodzenia, działalność uznawana będzie za działalność gospodarczą od dnia, w którym nastąpiło przekroczenie i osoba ją prowadząca  będzie miała obowiązek dokonania wpisu do CEIDG. </a:t>
            </a:r>
            <a:endParaRPr lang="pl-PL" sz="2800" b="0" strike="noStrike" spc="-1">
              <a:latin typeface="Arial"/>
            </a:endParaRPr>
          </a:p>
          <a:p>
            <a:pPr>
              <a:lnSpc>
                <a:spcPct val="100000"/>
              </a:lnSpc>
            </a:pPr>
            <a:endParaRPr lang="pl-PL" sz="2800" b="0" strike="noStrike" spc="-1">
              <a:latin typeface="Arial"/>
            </a:endParaRPr>
          </a:p>
          <a:p>
            <a:pPr algn="just">
              <a:lnSpc>
                <a:spcPct val="150000"/>
              </a:lnSpc>
            </a:pPr>
            <a:r>
              <a:rPr lang="pl-PL" sz="2800" b="0" strike="noStrike" spc="-1">
                <a:solidFill>
                  <a:srgbClr val="2C3C58"/>
                </a:solidFill>
                <a:latin typeface="Lato Light"/>
                <a:ea typeface="Lato Light"/>
              </a:rPr>
              <a:t>W konsekwencji osoby wykonujące działalność nieewidencjonowaną </a:t>
            </a:r>
            <a:r>
              <a:rPr lang="pl-PL" sz="2800" b="1" strike="noStrike" spc="-1">
                <a:solidFill>
                  <a:srgbClr val="2C3C58"/>
                </a:solidFill>
                <a:latin typeface="Lato Light"/>
                <a:ea typeface="Lato Light"/>
              </a:rPr>
              <a:t>nie będą podlegały ubezpieczeniom społecznym, ani zdrowotnemu</a:t>
            </a:r>
            <a:r>
              <a:rPr lang="pl-PL" sz="2800" b="0" strike="noStrike" spc="-1">
                <a:solidFill>
                  <a:srgbClr val="2C3C58"/>
                </a:solidFill>
                <a:latin typeface="Lato Light"/>
                <a:ea typeface="Lato Light"/>
              </a:rPr>
              <a:t>.. </a:t>
            </a:r>
            <a:endParaRPr lang="pl-PL" sz="2800" b="0" strike="noStrike" spc="-1">
              <a:latin typeface="Arial"/>
            </a:endParaRPr>
          </a:p>
          <a:p>
            <a:pPr algn="just">
              <a:lnSpc>
                <a:spcPct val="100000"/>
              </a:lnSpc>
            </a:pPr>
            <a:endParaRPr lang="pl-PL" sz="2800" b="0" strike="noStrike" spc="-1">
              <a:latin typeface="Arial"/>
            </a:endParaRPr>
          </a:p>
          <a:p>
            <a:pPr algn="just">
              <a:lnSpc>
                <a:spcPct val="100000"/>
              </a:lnSpc>
            </a:pPr>
            <a:endParaRPr lang="pl-PL" sz="2800" b="0" strike="noStrike" spc="-1">
              <a:latin typeface="Arial"/>
            </a:endParaRPr>
          </a:p>
        </p:txBody>
      </p:sp>
      <p:sp>
        <p:nvSpPr>
          <p:cNvPr id="156" name="CustomShape 3"/>
          <p:cNvSpPr/>
          <p:nvPr/>
        </p:nvSpPr>
        <p:spPr>
          <a:xfrm>
            <a:off x="1237680" y="89640"/>
            <a:ext cx="101880" cy="378720"/>
          </a:xfrm>
          <a:prstGeom prst="rect">
            <a:avLst/>
          </a:prstGeom>
          <a:noFill/>
          <a:ln w="12600">
            <a:noFill/>
          </a:ln>
        </p:spPr>
        <p:style>
          <a:lnRef idx="0">
            <a:scrgbClr r="0" g="0" b="0"/>
          </a:lnRef>
          <a:fillRef idx="0">
            <a:scrgbClr r="0" g="0" b="0"/>
          </a:fillRef>
          <a:effectRef idx="0">
            <a:scrgbClr r="0" g="0" b="0"/>
          </a:effectRef>
          <a:fontRef idx="minor"/>
        </p:style>
      </p:sp>
      <p:sp>
        <p:nvSpPr>
          <p:cNvPr id="157" name="CustomShape 4"/>
          <p:cNvSpPr/>
          <p:nvPr/>
        </p:nvSpPr>
        <p:spPr>
          <a:xfrm>
            <a:off x="3612600" y="89640"/>
            <a:ext cx="101880" cy="378720"/>
          </a:xfrm>
          <a:prstGeom prst="rect">
            <a:avLst/>
          </a:prstGeom>
          <a:noFill/>
          <a:ln w="12600">
            <a:noFill/>
          </a:ln>
        </p:spPr>
        <p:style>
          <a:lnRef idx="0">
            <a:scrgbClr r="0" g="0" b="0"/>
          </a:lnRef>
          <a:fillRef idx="0">
            <a:scrgbClr r="0" g="0" b="0"/>
          </a:fillRef>
          <a:effectRef idx="0">
            <a:scrgbClr r="0" g="0" b="0"/>
          </a:effectRef>
          <a:fontRef idx="minor"/>
        </p:style>
      </p:sp>
      <p:sp>
        <p:nvSpPr>
          <p:cNvPr id="158" name="CustomShape 5"/>
          <p:cNvSpPr/>
          <p:nvPr/>
        </p:nvSpPr>
        <p:spPr>
          <a:xfrm>
            <a:off x="435960" y="1929960"/>
            <a:ext cx="1269360" cy="211320"/>
          </a:xfrm>
          <a:prstGeom prst="rect">
            <a:avLst/>
          </a:prstGeom>
          <a:solidFill>
            <a:srgbClr val="029A3F"/>
          </a:solidFill>
          <a:ln w="12600">
            <a:noFill/>
          </a:ln>
        </p:spPr>
        <p:style>
          <a:lnRef idx="0">
            <a:scrgbClr r="0" g="0" b="0"/>
          </a:lnRef>
          <a:fillRef idx="0">
            <a:scrgbClr r="0" g="0" b="0"/>
          </a:fillRef>
          <a:effectRef idx="0">
            <a:scrgbClr r="0" g="0" b="0"/>
          </a:effectRef>
          <a:fontRef idx="minor"/>
        </p:style>
      </p:sp>
      <p:sp>
        <p:nvSpPr>
          <p:cNvPr id="159" name="CustomShape 6"/>
          <p:cNvSpPr/>
          <p:nvPr/>
        </p:nvSpPr>
        <p:spPr>
          <a:xfrm>
            <a:off x="669600" y="6302520"/>
            <a:ext cx="5439240" cy="348120"/>
          </a:xfrm>
          <a:prstGeom prst="rect">
            <a:avLst/>
          </a:prstGeom>
          <a:noFill/>
          <a:ln w="12600">
            <a:noFill/>
          </a:ln>
        </p:spPr>
        <p:style>
          <a:lnRef idx="0">
            <a:scrgbClr r="0" g="0" b="0"/>
          </a:lnRef>
          <a:fillRef idx="0">
            <a:scrgbClr r="0" g="0" b="0"/>
          </a:fillRef>
          <a:effectRef idx="0">
            <a:scrgbClr r="0" g="0" b="0"/>
          </a:effectRef>
          <a:fontRef idx="minor"/>
        </p:style>
      </p:sp>
      <p:sp>
        <p:nvSpPr>
          <p:cNvPr id="160" name="CustomShape 7"/>
          <p:cNvSpPr/>
          <p:nvPr/>
        </p:nvSpPr>
        <p:spPr>
          <a:xfrm>
            <a:off x="6673680" y="6302520"/>
            <a:ext cx="5439240" cy="348120"/>
          </a:xfrm>
          <a:prstGeom prst="rect">
            <a:avLst/>
          </a:prstGeom>
          <a:noFill/>
          <a:ln w="1260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a:blipFill>
        <a:effectLst/>
      </p:bgPr>
    </p:bg>
    <p:spTree>
      <p:nvGrpSpPr>
        <p:cNvPr id="1" name=""/>
        <p:cNvGrpSpPr/>
        <p:nvPr/>
      </p:nvGrpSpPr>
      <p:grpSpPr>
        <a:xfrm>
          <a:off x="0" y="0"/>
          <a:ext cx="0" cy="0"/>
          <a:chOff x="0" y="0"/>
          <a:chExt cx="0" cy="0"/>
        </a:xfrm>
      </p:grpSpPr>
      <p:sp>
        <p:nvSpPr>
          <p:cNvPr id="161" name="CustomShape 1"/>
          <p:cNvSpPr/>
          <p:nvPr/>
        </p:nvSpPr>
        <p:spPr>
          <a:xfrm>
            <a:off x="685800" y="700200"/>
            <a:ext cx="11792520" cy="115128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ormAutofit/>
          </a:bodyPr>
          <a:lstStyle/>
          <a:p>
            <a:pPr algn="ctr">
              <a:lnSpc>
                <a:spcPct val="100000"/>
              </a:lnSpc>
              <a:spcAft>
                <a:spcPts val="1001"/>
              </a:spcAft>
            </a:pPr>
            <a:r>
              <a:rPr lang="pl-PL" sz="3600" b="1" strike="noStrike" spc="-1">
                <a:solidFill>
                  <a:srgbClr val="2C3C58"/>
                </a:solidFill>
                <a:latin typeface="Lato Light"/>
                <a:ea typeface="Lato Light"/>
              </a:rPr>
              <a:t>Składki ZUS po wejściu nowych przepisów </a:t>
            </a:r>
            <a:r>
              <a:t/>
            </a:r>
            <a:br/>
            <a:endParaRPr lang="pl-PL" sz="3600" b="0" strike="noStrike" spc="-1">
              <a:latin typeface="Arial"/>
            </a:endParaRPr>
          </a:p>
        </p:txBody>
      </p:sp>
      <p:sp>
        <p:nvSpPr>
          <p:cNvPr id="162" name="CustomShape 2"/>
          <p:cNvSpPr/>
          <p:nvPr/>
        </p:nvSpPr>
        <p:spPr>
          <a:xfrm>
            <a:off x="1237680" y="89640"/>
            <a:ext cx="101880" cy="378720"/>
          </a:xfrm>
          <a:prstGeom prst="rect">
            <a:avLst/>
          </a:prstGeom>
          <a:noFill/>
          <a:ln w="12600">
            <a:noFill/>
          </a:ln>
        </p:spPr>
        <p:style>
          <a:lnRef idx="0">
            <a:scrgbClr r="0" g="0" b="0"/>
          </a:lnRef>
          <a:fillRef idx="0">
            <a:scrgbClr r="0" g="0" b="0"/>
          </a:fillRef>
          <a:effectRef idx="0">
            <a:scrgbClr r="0" g="0" b="0"/>
          </a:effectRef>
          <a:fontRef idx="minor"/>
        </p:style>
      </p:sp>
      <p:sp>
        <p:nvSpPr>
          <p:cNvPr id="163" name="CustomShape 3"/>
          <p:cNvSpPr/>
          <p:nvPr/>
        </p:nvSpPr>
        <p:spPr>
          <a:xfrm>
            <a:off x="3612600" y="89640"/>
            <a:ext cx="101880" cy="378720"/>
          </a:xfrm>
          <a:prstGeom prst="rect">
            <a:avLst/>
          </a:prstGeom>
          <a:noFill/>
          <a:ln w="12600">
            <a:noFill/>
          </a:ln>
        </p:spPr>
        <p:style>
          <a:lnRef idx="0">
            <a:scrgbClr r="0" g="0" b="0"/>
          </a:lnRef>
          <a:fillRef idx="0">
            <a:scrgbClr r="0" g="0" b="0"/>
          </a:fillRef>
          <a:effectRef idx="0">
            <a:scrgbClr r="0" g="0" b="0"/>
          </a:effectRef>
          <a:fontRef idx="minor"/>
        </p:style>
      </p:sp>
      <p:sp>
        <p:nvSpPr>
          <p:cNvPr id="164" name="CustomShape 4"/>
          <p:cNvSpPr/>
          <p:nvPr/>
        </p:nvSpPr>
        <p:spPr>
          <a:xfrm>
            <a:off x="435960" y="1929960"/>
            <a:ext cx="1269360" cy="211320"/>
          </a:xfrm>
          <a:prstGeom prst="rect">
            <a:avLst/>
          </a:prstGeom>
          <a:solidFill>
            <a:srgbClr val="029A3F"/>
          </a:solidFill>
          <a:ln w="12600">
            <a:noFill/>
          </a:ln>
        </p:spPr>
        <p:style>
          <a:lnRef idx="0">
            <a:scrgbClr r="0" g="0" b="0"/>
          </a:lnRef>
          <a:fillRef idx="0">
            <a:scrgbClr r="0" g="0" b="0"/>
          </a:fillRef>
          <a:effectRef idx="0">
            <a:scrgbClr r="0" g="0" b="0"/>
          </a:effectRef>
          <a:fontRef idx="minor"/>
        </p:style>
      </p:sp>
      <p:graphicFrame>
        <p:nvGraphicFramePr>
          <p:cNvPr id="165" name="Table 5"/>
          <p:cNvGraphicFramePr/>
          <p:nvPr/>
        </p:nvGraphicFramePr>
        <p:xfrm>
          <a:off x="1533960" y="2519280"/>
          <a:ext cx="10040040" cy="4992120"/>
        </p:xfrm>
        <a:graphic>
          <a:graphicData uri="http://schemas.openxmlformats.org/drawingml/2006/table">
            <a:tbl>
              <a:tblPr/>
              <a:tblGrid>
                <a:gridCol w="2253600"/>
                <a:gridCol w="2143080"/>
                <a:gridCol w="2357280"/>
                <a:gridCol w="1428480"/>
                <a:gridCol w="1857960"/>
              </a:tblGrid>
              <a:tr h="1014840">
                <a:tc>
                  <a:txBody>
                    <a:bodyPr/>
                    <a:lstStyle/>
                    <a:p>
                      <a:pPr>
                        <a:lnSpc>
                          <a:spcPct val="100000"/>
                        </a:lnSpc>
                      </a:pPr>
                      <a:r>
                        <a:rPr lang="pl-PL" sz="3200" b="0" strike="noStrike" spc="-1">
                          <a:solidFill>
                            <a:srgbClr val="000000"/>
                          </a:solidFill>
                          <a:latin typeface="Czcionka tekstu podstawowego"/>
                          <a:ea typeface="Helvetica Light"/>
                        </a:rPr>
                        <a:t> </a:t>
                      </a:r>
                      <a:endParaRPr lang="pl-PL" sz="3200" b="0" strike="noStrike" spc="-1">
                        <a:latin typeface="Arial"/>
                      </a:endParaRPr>
                    </a:p>
                  </a:txBody>
                  <a:tcPr marL="9360" marR="9360">
                    <a:lnL w="12240">
                      <a:solidFill>
                        <a:srgbClr val="000000"/>
                      </a:solidFill>
                    </a:lnL>
                    <a:lnR w="6480">
                      <a:solidFill>
                        <a:srgbClr val="000000"/>
                      </a:solidFill>
                    </a:lnR>
                    <a:lnT w="12240">
                      <a:solidFill>
                        <a:srgbClr val="000000"/>
                      </a:solidFill>
                    </a:lnT>
                    <a:lnB w="12240">
                      <a:solidFill>
                        <a:srgbClr val="000000"/>
                      </a:solidFill>
                    </a:lnB>
                    <a:noFill/>
                  </a:tcPr>
                </a:tc>
                <a:tc>
                  <a:txBody>
                    <a:bodyPr/>
                    <a:lstStyle/>
                    <a:p>
                      <a:pPr>
                        <a:lnSpc>
                          <a:spcPct val="100000"/>
                        </a:lnSpc>
                      </a:pPr>
                      <a:r>
                        <a:rPr lang="pl-PL" sz="2400" b="0" strike="noStrike" spc="-1">
                          <a:solidFill>
                            <a:srgbClr val="000000"/>
                          </a:solidFill>
                          <a:latin typeface="Czcionka tekstu podstawowego"/>
                          <a:ea typeface="Helvetica Light"/>
                        </a:rPr>
                        <a:t>Ubezpieczenia społeczne</a:t>
                      </a:r>
                      <a:endParaRPr lang="pl-PL" sz="2400" b="0" strike="noStrike" spc="-1">
                        <a:latin typeface="Arial"/>
                      </a:endParaRPr>
                    </a:p>
                  </a:txBody>
                  <a:tcPr marL="9360" marR="9360">
                    <a:lnL w="6480">
                      <a:solidFill>
                        <a:srgbClr val="000000"/>
                      </a:solidFill>
                    </a:lnL>
                    <a:lnR w="6480">
                      <a:solidFill>
                        <a:srgbClr val="000000"/>
                      </a:solidFill>
                    </a:lnR>
                    <a:lnT w="12240">
                      <a:solidFill>
                        <a:srgbClr val="000000"/>
                      </a:solidFill>
                    </a:lnT>
                    <a:lnB w="12240">
                      <a:solidFill>
                        <a:srgbClr val="000000"/>
                      </a:solidFill>
                    </a:lnB>
                    <a:solidFill>
                      <a:srgbClr val="D8D8D8"/>
                    </a:solidFill>
                  </a:tcPr>
                </a:tc>
                <a:tc>
                  <a:txBody>
                    <a:bodyPr/>
                    <a:lstStyle/>
                    <a:p>
                      <a:pPr>
                        <a:lnSpc>
                          <a:spcPct val="100000"/>
                        </a:lnSpc>
                      </a:pPr>
                      <a:r>
                        <a:rPr lang="pl-PL" sz="2400" b="0" strike="noStrike" spc="-1">
                          <a:solidFill>
                            <a:srgbClr val="000000"/>
                          </a:solidFill>
                          <a:latin typeface="Czcionka tekstu podstawowego"/>
                          <a:ea typeface="Helvetica Light"/>
                        </a:rPr>
                        <a:t>Ubezpieczeni e zdrowotne </a:t>
                      </a:r>
                      <a:endParaRPr lang="pl-PL" sz="2400" b="0" strike="noStrike" spc="-1">
                        <a:latin typeface="Arial"/>
                      </a:endParaRPr>
                    </a:p>
                  </a:txBody>
                  <a:tcPr marL="9360" marR="9360">
                    <a:lnL w="6480">
                      <a:solidFill>
                        <a:srgbClr val="000000"/>
                      </a:solidFill>
                    </a:lnL>
                    <a:lnR w="6480">
                      <a:solidFill>
                        <a:srgbClr val="000000"/>
                      </a:solidFill>
                    </a:lnR>
                    <a:lnT w="12240">
                      <a:solidFill>
                        <a:srgbClr val="000000"/>
                      </a:solidFill>
                    </a:lnT>
                    <a:lnB w="12240">
                      <a:solidFill>
                        <a:srgbClr val="000000"/>
                      </a:solidFill>
                    </a:lnB>
                    <a:solidFill>
                      <a:srgbClr val="BFBFBF"/>
                    </a:solidFill>
                  </a:tcPr>
                </a:tc>
                <a:tc>
                  <a:txBody>
                    <a:bodyPr/>
                    <a:lstStyle/>
                    <a:p>
                      <a:pPr>
                        <a:lnSpc>
                          <a:spcPct val="100000"/>
                        </a:lnSpc>
                      </a:pPr>
                      <a:r>
                        <a:rPr lang="pl-PL" sz="2400" b="0" strike="noStrike" spc="-1">
                          <a:solidFill>
                            <a:srgbClr val="000000"/>
                          </a:solidFill>
                          <a:latin typeface="Czcionka tekstu podstawowego"/>
                          <a:ea typeface="Helvetica Light"/>
                        </a:rPr>
                        <a:t>Fundusz Pracy</a:t>
                      </a:r>
                      <a:endParaRPr lang="pl-PL" sz="2400" b="0" strike="noStrike" spc="-1">
                        <a:latin typeface="Arial"/>
                      </a:endParaRPr>
                    </a:p>
                  </a:txBody>
                  <a:tcPr marL="9360" marR="9360">
                    <a:lnL w="6480">
                      <a:solidFill>
                        <a:srgbClr val="000000"/>
                      </a:solidFill>
                    </a:lnL>
                    <a:lnR w="6480">
                      <a:solidFill>
                        <a:srgbClr val="000000"/>
                      </a:solidFill>
                    </a:lnR>
                    <a:lnT w="12240">
                      <a:solidFill>
                        <a:srgbClr val="000000"/>
                      </a:solidFill>
                    </a:lnT>
                    <a:lnB w="12240">
                      <a:solidFill>
                        <a:srgbClr val="000000"/>
                      </a:solidFill>
                    </a:lnB>
                    <a:solidFill>
                      <a:srgbClr val="A5A5A5"/>
                    </a:solidFill>
                  </a:tcPr>
                </a:tc>
                <a:tc>
                  <a:txBody>
                    <a:bodyPr/>
                    <a:lstStyle/>
                    <a:p>
                      <a:pPr>
                        <a:lnSpc>
                          <a:spcPct val="100000"/>
                        </a:lnSpc>
                      </a:pPr>
                      <a:r>
                        <a:rPr lang="pl-PL" sz="2400" b="0" strike="noStrike" spc="-1">
                          <a:solidFill>
                            <a:srgbClr val="000000"/>
                          </a:solidFill>
                          <a:latin typeface="Czcionka tekstu podstawowego"/>
                          <a:ea typeface="Helvetica Light"/>
                        </a:rPr>
                        <a:t>SUMA SKŁADEK</a:t>
                      </a:r>
                      <a:endParaRPr lang="pl-PL" sz="2400" b="0" strike="noStrike" spc="-1">
                        <a:latin typeface="Arial"/>
                      </a:endParaRPr>
                    </a:p>
                  </a:txBody>
                  <a:tcPr marL="9360" marR="9360">
                    <a:lnL w="6480">
                      <a:solidFill>
                        <a:srgbClr val="000000"/>
                      </a:solidFill>
                    </a:lnL>
                    <a:lnR w="12240">
                      <a:solidFill>
                        <a:srgbClr val="000000"/>
                      </a:solidFill>
                    </a:lnR>
                    <a:lnT w="12240">
                      <a:solidFill>
                        <a:srgbClr val="000000"/>
                      </a:solidFill>
                    </a:lnT>
                    <a:lnB w="12240">
                      <a:solidFill>
                        <a:srgbClr val="000000"/>
                      </a:solidFill>
                    </a:lnB>
                    <a:solidFill>
                      <a:srgbClr val="92D050"/>
                    </a:solidFill>
                  </a:tcPr>
                </a:tc>
              </a:tr>
              <a:tr h="1074600">
                <a:tc>
                  <a:txBody>
                    <a:bodyPr/>
                    <a:lstStyle/>
                    <a:p>
                      <a:pPr>
                        <a:lnSpc>
                          <a:spcPct val="100000"/>
                        </a:lnSpc>
                      </a:pPr>
                      <a:r>
                        <a:rPr lang="pl-PL" sz="2400" b="0" strike="noStrike" spc="-1">
                          <a:solidFill>
                            <a:srgbClr val="000000"/>
                          </a:solidFill>
                          <a:latin typeface="Czcionka tekstu podstawowego"/>
                          <a:ea typeface="Helvetica Light"/>
                        </a:rPr>
                        <a:t>działalność nierejestrowana</a:t>
                      </a:r>
                      <a:endParaRPr lang="pl-PL" sz="2400" b="0" strike="noStrike" spc="-1">
                        <a:latin typeface="Arial"/>
                      </a:endParaRPr>
                    </a:p>
                  </a:txBody>
                  <a:tcPr marL="9360" marR="9360">
                    <a:lnL w="12240">
                      <a:solidFill>
                        <a:srgbClr val="000000"/>
                      </a:solidFill>
                    </a:lnL>
                    <a:lnR w="6480">
                      <a:solidFill>
                        <a:srgbClr val="000000"/>
                      </a:solidFill>
                    </a:lnR>
                    <a:lnT w="12240">
                      <a:solidFill>
                        <a:srgbClr val="000000"/>
                      </a:solidFill>
                    </a:lnT>
                    <a:lnB w="12240">
                      <a:solidFill>
                        <a:srgbClr val="000000"/>
                      </a:solidFill>
                    </a:lnB>
                    <a:noFill/>
                  </a:tcPr>
                </a:tc>
                <a:tc>
                  <a:txBody>
                    <a:bodyPr/>
                    <a:lstStyle/>
                    <a:p>
                      <a:pPr algn="r">
                        <a:lnSpc>
                          <a:spcPct val="100000"/>
                        </a:lnSpc>
                      </a:pPr>
                      <a:r>
                        <a:rPr lang="pl-PL" sz="2400" b="0" strike="noStrike" spc="-1">
                          <a:solidFill>
                            <a:srgbClr val="000000"/>
                          </a:solidFill>
                          <a:latin typeface="Czcionka tekstu podstawowego"/>
                          <a:ea typeface="Helvetica Light"/>
                        </a:rPr>
                        <a:t>0,00 zł</a:t>
                      </a:r>
                      <a:endParaRPr lang="pl-PL" sz="2400" b="0" strike="noStrike" spc="-1">
                        <a:latin typeface="Arial"/>
                      </a:endParaRPr>
                    </a:p>
                  </a:txBody>
                  <a:tcPr marL="9360" marR="9360">
                    <a:lnL w="6480">
                      <a:solidFill>
                        <a:srgbClr val="000000"/>
                      </a:solidFill>
                    </a:lnL>
                    <a:lnR w="6480">
                      <a:solidFill>
                        <a:srgbClr val="000000"/>
                      </a:solidFill>
                    </a:lnR>
                    <a:lnT w="12240">
                      <a:solidFill>
                        <a:srgbClr val="000000"/>
                      </a:solidFill>
                    </a:lnT>
                    <a:lnB w="12240">
                      <a:solidFill>
                        <a:srgbClr val="000000"/>
                      </a:solidFill>
                    </a:lnB>
                    <a:solidFill>
                      <a:srgbClr val="D8D8D8"/>
                    </a:solidFill>
                  </a:tcPr>
                </a:tc>
                <a:tc>
                  <a:txBody>
                    <a:bodyPr/>
                    <a:lstStyle/>
                    <a:p>
                      <a:pPr algn="r">
                        <a:lnSpc>
                          <a:spcPct val="100000"/>
                        </a:lnSpc>
                      </a:pPr>
                      <a:r>
                        <a:rPr lang="pl-PL" sz="2400" b="0" strike="noStrike" spc="-1">
                          <a:solidFill>
                            <a:srgbClr val="000000"/>
                          </a:solidFill>
                          <a:latin typeface="Czcionka tekstu podstawowego"/>
                          <a:ea typeface="Helvetica Light"/>
                        </a:rPr>
                        <a:t>0,00 zł</a:t>
                      </a:r>
                      <a:endParaRPr lang="pl-PL" sz="2400" b="0" strike="noStrike" spc="-1">
                        <a:latin typeface="Arial"/>
                      </a:endParaRPr>
                    </a:p>
                  </a:txBody>
                  <a:tcPr marL="9360" marR="9360">
                    <a:lnL w="6480">
                      <a:solidFill>
                        <a:srgbClr val="000000"/>
                      </a:solidFill>
                    </a:lnL>
                    <a:lnR w="6480">
                      <a:solidFill>
                        <a:srgbClr val="000000"/>
                      </a:solidFill>
                    </a:lnR>
                    <a:lnT w="12240">
                      <a:solidFill>
                        <a:srgbClr val="000000"/>
                      </a:solidFill>
                    </a:lnT>
                    <a:lnB w="12240">
                      <a:solidFill>
                        <a:srgbClr val="000000"/>
                      </a:solidFill>
                    </a:lnB>
                    <a:solidFill>
                      <a:srgbClr val="BFBFBF"/>
                    </a:solidFill>
                  </a:tcPr>
                </a:tc>
                <a:tc>
                  <a:txBody>
                    <a:bodyPr/>
                    <a:lstStyle/>
                    <a:p>
                      <a:pPr algn="r">
                        <a:lnSpc>
                          <a:spcPct val="100000"/>
                        </a:lnSpc>
                      </a:pPr>
                      <a:r>
                        <a:rPr lang="pl-PL" sz="2400" b="0" strike="noStrike" spc="-1">
                          <a:solidFill>
                            <a:srgbClr val="000000"/>
                          </a:solidFill>
                          <a:latin typeface="Czcionka tekstu podstawowego"/>
                          <a:ea typeface="Helvetica Light"/>
                        </a:rPr>
                        <a:t>0,00 zł</a:t>
                      </a:r>
                      <a:endParaRPr lang="pl-PL" sz="2400" b="0" strike="noStrike" spc="-1">
                        <a:latin typeface="Arial"/>
                      </a:endParaRPr>
                    </a:p>
                  </a:txBody>
                  <a:tcPr marL="9360" marR="9360">
                    <a:lnL w="6480">
                      <a:solidFill>
                        <a:srgbClr val="000000"/>
                      </a:solidFill>
                    </a:lnL>
                    <a:lnR w="6480">
                      <a:solidFill>
                        <a:srgbClr val="000000"/>
                      </a:solidFill>
                    </a:lnR>
                    <a:lnT w="12240">
                      <a:solidFill>
                        <a:srgbClr val="000000"/>
                      </a:solidFill>
                    </a:lnT>
                    <a:lnB w="12240">
                      <a:solidFill>
                        <a:srgbClr val="000000"/>
                      </a:solidFill>
                    </a:lnB>
                    <a:solidFill>
                      <a:srgbClr val="A5A5A5"/>
                    </a:solidFill>
                  </a:tcPr>
                </a:tc>
                <a:tc>
                  <a:txBody>
                    <a:bodyPr/>
                    <a:lstStyle/>
                    <a:p>
                      <a:pPr algn="r">
                        <a:lnSpc>
                          <a:spcPct val="100000"/>
                        </a:lnSpc>
                      </a:pPr>
                      <a:r>
                        <a:rPr lang="pl-PL" sz="2400" b="1" strike="noStrike" spc="-1">
                          <a:solidFill>
                            <a:srgbClr val="000000"/>
                          </a:solidFill>
                          <a:latin typeface="Czcionka tekstu podstawowego"/>
                          <a:ea typeface="Helvetica Light"/>
                        </a:rPr>
                        <a:t>0,00 zł</a:t>
                      </a:r>
                      <a:endParaRPr lang="pl-PL" sz="2400" b="0" strike="noStrike" spc="-1">
                        <a:latin typeface="Arial"/>
                      </a:endParaRPr>
                    </a:p>
                  </a:txBody>
                  <a:tcPr marL="9360" marR="9360">
                    <a:lnL w="6480">
                      <a:solidFill>
                        <a:srgbClr val="000000"/>
                      </a:solidFill>
                    </a:lnL>
                    <a:lnR w="12240">
                      <a:solidFill>
                        <a:srgbClr val="000000"/>
                      </a:solidFill>
                    </a:lnR>
                    <a:lnT w="12240">
                      <a:solidFill>
                        <a:srgbClr val="000000"/>
                      </a:solidFill>
                    </a:lnT>
                    <a:lnB w="12240">
                      <a:solidFill>
                        <a:srgbClr val="000000"/>
                      </a:solidFill>
                    </a:lnB>
                    <a:solidFill>
                      <a:srgbClr val="92D050"/>
                    </a:solidFill>
                  </a:tcPr>
                </a:tc>
              </a:tr>
              <a:tr h="536400">
                <a:tc>
                  <a:txBody>
                    <a:bodyPr/>
                    <a:lstStyle/>
                    <a:p>
                      <a:pPr>
                        <a:lnSpc>
                          <a:spcPct val="100000"/>
                        </a:lnSpc>
                      </a:pPr>
                      <a:r>
                        <a:rPr lang="pl-PL" sz="2400" b="0" strike="noStrike" spc="-1">
                          <a:solidFill>
                            <a:srgbClr val="000000"/>
                          </a:solidFill>
                          <a:latin typeface="Czcionka tekstu podstawowego"/>
                          <a:ea typeface="Helvetica Light"/>
                        </a:rPr>
                        <a:t>ulga na start</a:t>
                      </a:r>
                      <a:endParaRPr lang="pl-PL" sz="2400" b="0" strike="noStrike" spc="-1">
                        <a:latin typeface="Arial"/>
                      </a:endParaRPr>
                    </a:p>
                  </a:txBody>
                  <a:tcPr marL="9360" marR="9360">
                    <a:lnL w="12240">
                      <a:solidFill>
                        <a:srgbClr val="000000"/>
                      </a:solidFill>
                    </a:lnL>
                    <a:lnR w="6480">
                      <a:solidFill>
                        <a:srgbClr val="000000"/>
                      </a:solidFill>
                    </a:lnR>
                    <a:lnT w="12240">
                      <a:solidFill>
                        <a:srgbClr val="000000"/>
                      </a:solidFill>
                    </a:lnT>
                    <a:lnB w="12240">
                      <a:solidFill>
                        <a:srgbClr val="000000"/>
                      </a:solidFill>
                    </a:lnB>
                    <a:noFill/>
                  </a:tcPr>
                </a:tc>
                <a:tc>
                  <a:txBody>
                    <a:bodyPr/>
                    <a:lstStyle/>
                    <a:p>
                      <a:pPr algn="r">
                        <a:lnSpc>
                          <a:spcPct val="100000"/>
                        </a:lnSpc>
                      </a:pPr>
                      <a:r>
                        <a:rPr lang="pl-PL" sz="2400" b="0" strike="noStrike" spc="-1">
                          <a:solidFill>
                            <a:srgbClr val="000000"/>
                          </a:solidFill>
                          <a:latin typeface="Czcionka tekstu podstawowego"/>
                          <a:ea typeface="Helvetica Light"/>
                        </a:rPr>
                        <a:t>0,00 zł</a:t>
                      </a:r>
                      <a:endParaRPr lang="pl-PL" sz="2400" b="0" strike="noStrike" spc="-1">
                        <a:latin typeface="Arial"/>
                      </a:endParaRPr>
                    </a:p>
                  </a:txBody>
                  <a:tcPr marL="9360" marR="9360">
                    <a:lnL w="6480">
                      <a:solidFill>
                        <a:srgbClr val="000000"/>
                      </a:solidFill>
                    </a:lnL>
                    <a:lnR w="6480">
                      <a:solidFill>
                        <a:srgbClr val="000000"/>
                      </a:solidFill>
                    </a:lnR>
                    <a:lnT w="12240">
                      <a:solidFill>
                        <a:srgbClr val="000000"/>
                      </a:solidFill>
                    </a:lnT>
                    <a:lnB w="12240">
                      <a:solidFill>
                        <a:srgbClr val="000000"/>
                      </a:solidFill>
                    </a:lnB>
                    <a:solidFill>
                      <a:srgbClr val="D8D8D8"/>
                    </a:solidFill>
                  </a:tcPr>
                </a:tc>
                <a:tc>
                  <a:txBody>
                    <a:bodyPr/>
                    <a:lstStyle/>
                    <a:p>
                      <a:pPr algn="r">
                        <a:lnSpc>
                          <a:spcPct val="100000"/>
                        </a:lnSpc>
                      </a:pPr>
                      <a:r>
                        <a:rPr lang="pl-PL" sz="2400" b="0" strike="noStrike" spc="-1">
                          <a:solidFill>
                            <a:srgbClr val="000000"/>
                          </a:solidFill>
                          <a:latin typeface="Czcionka tekstu podstawowego"/>
                          <a:ea typeface="Helvetica Light"/>
                        </a:rPr>
                        <a:t>342,32 zł</a:t>
                      </a:r>
                      <a:endParaRPr lang="pl-PL" sz="2400" b="0" strike="noStrike" spc="-1">
                        <a:latin typeface="Arial"/>
                      </a:endParaRPr>
                    </a:p>
                  </a:txBody>
                  <a:tcPr marL="9360" marR="9360">
                    <a:lnL w="6480">
                      <a:solidFill>
                        <a:srgbClr val="000000"/>
                      </a:solidFill>
                    </a:lnL>
                    <a:lnR w="6480">
                      <a:solidFill>
                        <a:srgbClr val="000000"/>
                      </a:solidFill>
                    </a:lnR>
                    <a:lnT w="12240">
                      <a:solidFill>
                        <a:srgbClr val="000000"/>
                      </a:solidFill>
                    </a:lnT>
                    <a:lnB w="12240">
                      <a:solidFill>
                        <a:srgbClr val="000000"/>
                      </a:solidFill>
                    </a:lnB>
                    <a:solidFill>
                      <a:srgbClr val="BFBFBF"/>
                    </a:solidFill>
                  </a:tcPr>
                </a:tc>
                <a:tc>
                  <a:txBody>
                    <a:bodyPr/>
                    <a:lstStyle/>
                    <a:p>
                      <a:pPr algn="r">
                        <a:lnSpc>
                          <a:spcPct val="100000"/>
                        </a:lnSpc>
                      </a:pPr>
                      <a:r>
                        <a:rPr lang="pl-PL" sz="2400" b="0" strike="noStrike" spc="-1">
                          <a:solidFill>
                            <a:srgbClr val="000000"/>
                          </a:solidFill>
                          <a:latin typeface="Czcionka tekstu podstawowego"/>
                          <a:ea typeface="Helvetica Light"/>
                        </a:rPr>
                        <a:t>0,00 zł</a:t>
                      </a:r>
                      <a:endParaRPr lang="pl-PL" sz="2400" b="0" strike="noStrike" spc="-1">
                        <a:latin typeface="Arial"/>
                      </a:endParaRPr>
                    </a:p>
                  </a:txBody>
                  <a:tcPr marL="9360" marR="9360">
                    <a:lnL w="6480">
                      <a:solidFill>
                        <a:srgbClr val="000000"/>
                      </a:solidFill>
                    </a:lnL>
                    <a:lnR w="6480">
                      <a:solidFill>
                        <a:srgbClr val="000000"/>
                      </a:solidFill>
                    </a:lnR>
                    <a:lnT w="12240">
                      <a:solidFill>
                        <a:srgbClr val="000000"/>
                      </a:solidFill>
                    </a:lnT>
                    <a:lnB w="12240">
                      <a:solidFill>
                        <a:srgbClr val="000000"/>
                      </a:solidFill>
                    </a:lnB>
                    <a:solidFill>
                      <a:srgbClr val="A5A5A5"/>
                    </a:solidFill>
                  </a:tcPr>
                </a:tc>
                <a:tc>
                  <a:txBody>
                    <a:bodyPr/>
                    <a:lstStyle/>
                    <a:p>
                      <a:pPr algn="r">
                        <a:lnSpc>
                          <a:spcPct val="100000"/>
                        </a:lnSpc>
                      </a:pPr>
                      <a:r>
                        <a:rPr lang="pl-PL" sz="2400" b="1" strike="noStrike" spc="-1">
                          <a:solidFill>
                            <a:srgbClr val="000000"/>
                          </a:solidFill>
                          <a:latin typeface="Czcionka tekstu podstawowego"/>
                          <a:ea typeface="Helvetica Light"/>
                        </a:rPr>
                        <a:t>342,32 zł</a:t>
                      </a:r>
                      <a:endParaRPr lang="pl-PL" sz="2400" b="0" strike="noStrike" spc="-1">
                        <a:latin typeface="Arial"/>
                      </a:endParaRPr>
                    </a:p>
                  </a:txBody>
                  <a:tcPr marL="9360" marR="9360">
                    <a:lnL w="6480">
                      <a:solidFill>
                        <a:srgbClr val="000000"/>
                      </a:solidFill>
                    </a:lnL>
                    <a:lnR w="12240">
                      <a:solidFill>
                        <a:srgbClr val="000000"/>
                      </a:solidFill>
                    </a:lnR>
                    <a:lnT w="12240">
                      <a:solidFill>
                        <a:srgbClr val="000000"/>
                      </a:solidFill>
                    </a:lnT>
                    <a:lnB w="12240">
                      <a:solidFill>
                        <a:srgbClr val="000000"/>
                      </a:solidFill>
                    </a:lnB>
                    <a:solidFill>
                      <a:srgbClr val="92D050"/>
                    </a:solidFill>
                  </a:tcPr>
                </a:tc>
              </a:tr>
              <a:tr h="1784520">
                <a:tc>
                  <a:txBody>
                    <a:bodyPr/>
                    <a:lstStyle/>
                    <a:p>
                      <a:pPr>
                        <a:lnSpc>
                          <a:spcPct val="100000"/>
                        </a:lnSpc>
                      </a:pPr>
                      <a:r>
                        <a:rPr lang="pl-PL" sz="2400" b="0" strike="noStrike" spc="-1">
                          <a:solidFill>
                            <a:srgbClr val="000000"/>
                          </a:solidFill>
                          <a:latin typeface="Czcionka tekstu podstawowego"/>
                          <a:ea typeface="Helvetica Light"/>
                        </a:rPr>
                        <a:t>30% minimalnego wynagrodzenia </a:t>
                      </a:r>
                      <a:endParaRPr lang="pl-PL" sz="2400" b="0" strike="noStrike" spc="-1">
                        <a:latin typeface="Arial"/>
                      </a:endParaRPr>
                    </a:p>
                    <a:p>
                      <a:pPr>
                        <a:lnSpc>
                          <a:spcPct val="100000"/>
                        </a:lnSpc>
                      </a:pPr>
                      <a:r>
                        <a:rPr lang="pl-PL" sz="2400" b="0" strike="noStrike" spc="-1">
                          <a:solidFill>
                            <a:srgbClr val="000000"/>
                          </a:solidFill>
                          <a:latin typeface="Czcionka tekstu podstawowego"/>
                          <a:ea typeface="Helvetica Light"/>
                        </a:rPr>
                        <a:t>24 miesiące </a:t>
                      </a:r>
                      <a:endParaRPr lang="pl-PL" sz="2400" b="0" strike="noStrike" spc="-1">
                        <a:latin typeface="Arial"/>
                      </a:endParaRPr>
                    </a:p>
                  </a:txBody>
                  <a:tcPr marL="9360" marR="9360">
                    <a:lnL w="12240">
                      <a:solidFill>
                        <a:srgbClr val="000000"/>
                      </a:solidFill>
                    </a:lnL>
                    <a:lnR w="6480">
                      <a:solidFill>
                        <a:srgbClr val="000000"/>
                      </a:solidFill>
                    </a:lnR>
                    <a:lnT w="12240">
                      <a:solidFill>
                        <a:srgbClr val="000000"/>
                      </a:solidFill>
                    </a:lnT>
                    <a:lnB w="12240">
                      <a:solidFill>
                        <a:srgbClr val="000000"/>
                      </a:solidFill>
                    </a:lnB>
                    <a:noFill/>
                  </a:tcPr>
                </a:tc>
                <a:tc>
                  <a:txBody>
                    <a:bodyPr/>
                    <a:lstStyle/>
                    <a:p>
                      <a:pPr algn="r">
                        <a:lnSpc>
                          <a:spcPct val="100000"/>
                        </a:lnSpc>
                      </a:pPr>
                      <a:r>
                        <a:rPr lang="pl-PL" sz="2400" b="0" strike="noStrike" spc="-1">
                          <a:solidFill>
                            <a:srgbClr val="000000"/>
                          </a:solidFill>
                          <a:latin typeface="Czcionka tekstu podstawowego"/>
                          <a:ea typeface="Helvetica Light"/>
                        </a:rPr>
                        <a:t>213,57 zł</a:t>
                      </a:r>
                      <a:endParaRPr lang="pl-PL" sz="2400" b="0" strike="noStrike" spc="-1">
                        <a:latin typeface="Arial"/>
                      </a:endParaRPr>
                    </a:p>
                  </a:txBody>
                  <a:tcPr marL="9360" marR="9360">
                    <a:lnL w="6480">
                      <a:solidFill>
                        <a:srgbClr val="000000"/>
                      </a:solidFill>
                    </a:lnL>
                    <a:lnR w="6480">
                      <a:solidFill>
                        <a:srgbClr val="000000"/>
                      </a:solidFill>
                    </a:lnR>
                    <a:lnT w="12240">
                      <a:solidFill>
                        <a:srgbClr val="000000"/>
                      </a:solidFill>
                    </a:lnT>
                    <a:lnB w="12240">
                      <a:solidFill>
                        <a:srgbClr val="000000"/>
                      </a:solidFill>
                    </a:lnB>
                    <a:solidFill>
                      <a:srgbClr val="D8D8D8"/>
                    </a:solidFill>
                  </a:tcPr>
                </a:tc>
                <a:tc>
                  <a:txBody>
                    <a:bodyPr/>
                    <a:lstStyle/>
                    <a:p>
                      <a:pPr algn="r">
                        <a:lnSpc>
                          <a:spcPct val="100000"/>
                        </a:lnSpc>
                      </a:pPr>
                      <a:r>
                        <a:rPr lang="pl-PL" sz="2400" b="0" strike="noStrike" spc="-1">
                          <a:solidFill>
                            <a:srgbClr val="000000"/>
                          </a:solidFill>
                          <a:latin typeface="Czcionka tekstu podstawowego"/>
                          <a:ea typeface="Helvetica Light"/>
                        </a:rPr>
                        <a:t>342,32 zł</a:t>
                      </a:r>
                      <a:endParaRPr lang="pl-PL" sz="2400" b="0" strike="noStrike" spc="-1">
                        <a:latin typeface="Arial"/>
                      </a:endParaRPr>
                    </a:p>
                  </a:txBody>
                  <a:tcPr marL="9360" marR="9360">
                    <a:lnL w="6480">
                      <a:solidFill>
                        <a:srgbClr val="000000"/>
                      </a:solidFill>
                    </a:lnL>
                    <a:lnR w="6480">
                      <a:solidFill>
                        <a:srgbClr val="000000"/>
                      </a:solidFill>
                    </a:lnR>
                    <a:lnT w="12240">
                      <a:solidFill>
                        <a:srgbClr val="000000"/>
                      </a:solidFill>
                    </a:lnT>
                    <a:lnB w="12240">
                      <a:solidFill>
                        <a:srgbClr val="000000"/>
                      </a:solidFill>
                    </a:lnB>
                    <a:solidFill>
                      <a:srgbClr val="BFBFBF"/>
                    </a:solidFill>
                  </a:tcPr>
                </a:tc>
                <a:tc>
                  <a:txBody>
                    <a:bodyPr/>
                    <a:lstStyle/>
                    <a:p>
                      <a:pPr algn="r">
                        <a:lnSpc>
                          <a:spcPct val="100000"/>
                        </a:lnSpc>
                      </a:pPr>
                      <a:r>
                        <a:rPr lang="pl-PL" sz="2400" b="0" strike="noStrike" spc="-1">
                          <a:solidFill>
                            <a:srgbClr val="000000"/>
                          </a:solidFill>
                          <a:latin typeface="Czcionka tekstu podstawowego"/>
                          <a:ea typeface="Helvetica Light"/>
                        </a:rPr>
                        <a:t>0,00 zł</a:t>
                      </a:r>
                      <a:endParaRPr lang="pl-PL" sz="2400" b="0" strike="noStrike" spc="-1">
                        <a:latin typeface="Arial"/>
                      </a:endParaRPr>
                    </a:p>
                  </a:txBody>
                  <a:tcPr marL="9360" marR="9360">
                    <a:lnL w="6480">
                      <a:solidFill>
                        <a:srgbClr val="000000"/>
                      </a:solidFill>
                    </a:lnL>
                    <a:lnR w="6480">
                      <a:solidFill>
                        <a:srgbClr val="000000"/>
                      </a:solidFill>
                    </a:lnR>
                    <a:lnT w="12240">
                      <a:solidFill>
                        <a:srgbClr val="000000"/>
                      </a:solidFill>
                    </a:lnT>
                    <a:lnB w="12240">
                      <a:solidFill>
                        <a:srgbClr val="000000"/>
                      </a:solidFill>
                    </a:lnB>
                    <a:solidFill>
                      <a:srgbClr val="A5A5A5"/>
                    </a:solidFill>
                  </a:tcPr>
                </a:tc>
                <a:tc>
                  <a:txBody>
                    <a:bodyPr/>
                    <a:lstStyle/>
                    <a:p>
                      <a:pPr algn="r">
                        <a:lnSpc>
                          <a:spcPct val="100000"/>
                        </a:lnSpc>
                      </a:pPr>
                      <a:r>
                        <a:rPr lang="pl-PL" sz="2400" b="1" strike="noStrike" spc="-1">
                          <a:solidFill>
                            <a:srgbClr val="000000"/>
                          </a:solidFill>
                          <a:latin typeface="Czcionka tekstu podstawowego"/>
                          <a:ea typeface="Helvetica Light"/>
                        </a:rPr>
                        <a:t>555,89 zł</a:t>
                      </a:r>
                      <a:endParaRPr lang="pl-PL" sz="2400" b="0" strike="noStrike" spc="-1">
                        <a:latin typeface="Arial"/>
                      </a:endParaRPr>
                    </a:p>
                  </a:txBody>
                  <a:tcPr marL="9360" marR="9360">
                    <a:lnL w="6480">
                      <a:solidFill>
                        <a:srgbClr val="000000"/>
                      </a:solidFill>
                    </a:lnL>
                    <a:lnR w="12240">
                      <a:solidFill>
                        <a:srgbClr val="000000"/>
                      </a:solidFill>
                    </a:lnR>
                    <a:lnT w="12240">
                      <a:solidFill>
                        <a:srgbClr val="000000"/>
                      </a:solidFill>
                    </a:lnT>
                    <a:lnB w="12240">
                      <a:solidFill>
                        <a:srgbClr val="000000"/>
                      </a:solidFill>
                    </a:lnB>
                    <a:solidFill>
                      <a:srgbClr val="92D050"/>
                    </a:solidFill>
                  </a:tcPr>
                </a:tc>
              </a:tr>
              <a:tr h="582120">
                <a:tc>
                  <a:txBody>
                    <a:bodyPr/>
                    <a:lstStyle/>
                    <a:p>
                      <a:pPr>
                        <a:lnSpc>
                          <a:spcPct val="100000"/>
                        </a:lnSpc>
                      </a:pPr>
                      <a:r>
                        <a:rPr lang="pl-PL" sz="2400" b="0" strike="noStrike" spc="-1">
                          <a:solidFill>
                            <a:srgbClr val="000000"/>
                          </a:solidFill>
                          <a:latin typeface="Czcionka tekstu podstawowego"/>
                          <a:ea typeface="Helvetica Light"/>
                        </a:rPr>
                        <a:t>pełny ZUS</a:t>
                      </a:r>
                      <a:endParaRPr lang="pl-PL" sz="2400" b="0" strike="noStrike" spc="-1">
                        <a:latin typeface="Arial"/>
                      </a:endParaRPr>
                    </a:p>
                  </a:txBody>
                  <a:tcPr marL="9360" marR="9360">
                    <a:lnL w="12240">
                      <a:solidFill>
                        <a:srgbClr val="000000"/>
                      </a:solidFill>
                    </a:lnL>
                    <a:lnR w="6480">
                      <a:solidFill>
                        <a:srgbClr val="000000"/>
                      </a:solidFill>
                    </a:lnR>
                    <a:lnT w="12240">
                      <a:solidFill>
                        <a:srgbClr val="000000"/>
                      </a:solidFill>
                    </a:lnT>
                    <a:lnB w="12240">
                      <a:solidFill>
                        <a:srgbClr val="000000"/>
                      </a:solidFill>
                    </a:lnB>
                    <a:noFill/>
                  </a:tcPr>
                </a:tc>
                <a:tc>
                  <a:txBody>
                    <a:bodyPr/>
                    <a:lstStyle/>
                    <a:p>
                      <a:pPr algn="r">
                        <a:lnSpc>
                          <a:spcPct val="100000"/>
                        </a:lnSpc>
                      </a:pPr>
                      <a:r>
                        <a:rPr lang="pl-PL" sz="2400" b="0" strike="noStrike" spc="-1">
                          <a:solidFill>
                            <a:srgbClr val="000000"/>
                          </a:solidFill>
                          <a:latin typeface="Czcionka tekstu podstawowego"/>
                          <a:ea typeface="Helvetica Light"/>
                        </a:rPr>
                        <a:t>904,60 zł</a:t>
                      </a:r>
                      <a:endParaRPr lang="pl-PL" sz="2400" b="0" strike="noStrike" spc="-1">
                        <a:latin typeface="Arial"/>
                      </a:endParaRPr>
                    </a:p>
                  </a:txBody>
                  <a:tcPr marL="9360" marR="9360">
                    <a:lnL w="6480">
                      <a:solidFill>
                        <a:srgbClr val="000000"/>
                      </a:solidFill>
                    </a:lnL>
                    <a:lnR w="6480">
                      <a:solidFill>
                        <a:srgbClr val="000000"/>
                      </a:solidFill>
                    </a:lnR>
                    <a:lnT w="12240">
                      <a:solidFill>
                        <a:srgbClr val="000000"/>
                      </a:solidFill>
                    </a:lnT>
                    <a:lnB w="12240">
                      <a:solidFill>
                        <a:srgbClr val="000000"/>
                      </a:solidFill>
                    </a:lnB>
                    <a:solidFill>
                      <a:srgbClr val="D8D8D8"/>
                    </a:solidFill>
                  </a:tcPr>
                </a:tc>
                <a:tc>
                  <a:txBody>
                    <a:bodyPr/>
                    <a:lstStyle/>
                    <a:p>
                      <a:pPr algn="r">
                        <a:lnSpc>
                          <a:spcPct val="100000"/>
                        </a:lnSpc>
                      </a:pPr>
                      <a:r>
                        <a:rPr lang="pl-PL" sz="2400" b="0" strike="noStrike" spc="-1">
                          <a:solidFill>
                            <a:srgbClr val="000000"/>
                          </a:solidFill>
                          <a:latin typeface="Czcionka tekstu podstawowego"/>
                          <a:ea typeface="Helvetica Light"/>
                        </a:rPr>
                        <a:t>342,32 zł</a:t>
                      </a:r>
                      <a:endParaRPr lang="pl-PL" sz="2400" b="0" strike="noStrike" spc="-1">
                        <a:latin typeface="Arial"/>
                      </a:endParaRPr>
                    </a:p>
                  </a:txBody>
                  <a:tcPr marL="9360" marR="9360">
                    <a:lnL w="6480">
                      <a:solidFill>
                        <a:srgbClr val="000000"/>
                      </a:solidFill>
                    </a:lnL>
                    <a:lnR w="6480">
                      <a:solidFill>
                        <a:srgbClr val="000000"/>
                      </a:solidFill>
                    </a:lnR>
                    <a:lnT w="12240">
                      <a:solidFill>
                        <a:srgbClr val="000000"/>
                      </a:solidFill>
                    </a:lnT>
                    <a:lnB w="12240">
                      <a:solidFill>
                        <a:srgbClr val="000000"/>
                      </a:solidFill>
                    </a:lnB>
                    <a:solidFill>
                      <a:srgbClr val="BFBFBF"/>
                    </a:solidFill>
                  </a:tcPr>
                </a:tc>
                <a:tc>
                  <a:txBody>
                    <a:bodyPr/>
                    <a:lstStyle/>
                    <a:p>
                      <a:pPr algn="r">
                        <a:lnSpc>
                          <a:spcPct val="100000"/>
                        </a:lnSpc>
                      </a:pPr>
                      <a:r>
                        <a:rPr lang="pl-PL" sz="2400" b="0" strike="noStrike" spc="-1">
                          <a:solidFill>
                            <a:srgbClr val="000000"/>
                          </a:solidFill>
                          <a:latin typeface="Czcionka tekstu podstawowego"/>
                          <a:ea typeface="Helvetica Light"/>
                        </a:rPr>
                        <a:t>70,05 zł</a:t>
                      </a:r>
                      <a:endParaRPr lang="pl-PL" sz="2400" b="0" strike="noStrike" spc="-1">
                        <a:latin typeface="Arial"/>
                      </a:endParaRPr>
                    </a:p>
                  </a:txBody>
                  <a:tcPr marL="9360" marR="9360">
                    <a:lnL w="6480">
                      <a:solidFill>
                        <a:srgbClr val="000000"/>
                      </a:solidFill>
                    </a:lnL>
                    <a:lnR w="6480">
                      <a:solidFill>
                        <a:srgbClr val="000000"/>
                      </a:solidFill>
                    </a:lnR>
                    <a:lnT w="12240">
                      <a:solidFill>
                        <a:srgbClr val="000000"/>
                      </a:solidFill>
                    </a:lnT>
                    <a:lnB w="12240">
                      <a:solidFill>
                        <a:srgbClr val="000000"/>
                      </a:solidFill>
                    </a:lnB>
                    <a:solidFill>
                      <a:srgbClr val="A5A5A5"/>
                    </a:solidFill>
                  </a:tcPr>
                </a:tc>
                <a:tc>
                  <a:txBody>
                    <a:bodyPr/>
                    <a:lstStyle/>
                    <a:p>
                      <a:pPr algn="r">
                        <a:lnSpc>
                          <a:spcPct val="100000"/>
                        </a:lnSpc>
                      </a:pPr>
                      <a:r>
                        <a:rPr lang="pl-PL" sz="2400" b="1" strike="noStrike" spc="-1">
                          <a:solidFill>
                            <a:srgbClr val="000000"/>
                          </a:solidFill>
                          <a:latin typeface="Czcionka tekstu podstawowego"/>
                          <a:ea typeface="Helvetica Light"/>
                        </a:rPr>
                        <a:t>1 316,97 zł</a:t>
                      </a:r>
                      <a:endParaRPr lang="pl-PL" sz="2400" b="0" strike="noStrike" spc="-1">
                        <a:latin typeface="Arial"/>
                      </a:endParaRPr>
                    </a:p>
                  </a:txBody>
                  <a:tcPr marL="9360" marR="9360">
                    <a:lnL w="6480">
                      <a:solidFill>
                        <a:srgbClr val="000000"/>
                      </a:solidFill>
                    </a:lnL>
                    <a:lnR w="12240">
                      <a:solidFill>
                        <a:srgbClr val="000000"/>
                      </a:solidFill>
                    </a:lnR>
                    <a:lnT w="12240">
                      <a:solidFill>
                        <a:srgbClr val="000000"/>
                      </a:solidFill>
                    </a:lnT>
                    <a:lnB w="12240">
                      <a:solidFill>
                        <a:srgbClr val="000000"/>
                      </a:solidFill>
                    </a:lnB>
                    <a:solidFill>
                      <a:srgbClr val="92D050"/>
                    </a:solidFill>
                  </a:tcPr>
                </a:tc>
              </a:tr>
            </a:tbl>
          </a:graphicData>
        </a:graphic>
      </p:graphicFrame>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CustomShape 1"/>
          <p:cNvSpPr/>
          <p:nvPr/>
        </p:nvSpPr>
        <p:spPr>
          <a:xfrm>
            <a:off x="813600" y="4300560"/>
            <a:ext cx="11736720" cy="323928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lstStyle/>
          <a:p>
            <a:pPr>
              <a:lnSpc>
                <a:spcPct val="100000"/>
              </a:lnSpc>
              <a:spcBef>
                <a:spcPts val="4201"/>
              </a:spcBef>
            </a:pPr>
            <a:r>
              <a:rPr lang="pl-PL" sz="6000" b="0" strike="noStrike" spc="-1">
                <a:solidFill>
                  <a:srgbClr val="FFFFFF"/>
                </a:solidFill>
                <a:latin typeface="Lato Bold"/>
                <a:ea typeface="Helvetica Light"/>
              </a:rPr>
              <a:t>Dziękuję za uwagę</a:t>
            </a:r>
            <a:endParaRPr lang="pl-PL" sz="6000" b="0" strike="noStrike" spc="-1">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a:blipFill>
        <a:effectLst/>
      </p:bgPr>
    </p:bg>
    <p:spTree>
      <p:nvGrpSpPr>
        <p:cNvPr id="1" name=""/>
        <p:cNvGrpSpPr/>
        <p:nvPr/>
      </p:nvGrpSpPr>
      <p:grpSpPr>
        <a:xfrm>
          <a:off x="0" y="0"/>
          <a:ext cx="0" cy="0"/>
          <a:chOff x="0" y="0"/>
          <a:chExt cx="0" cy="0"/>
        </a:xfrm>
      </p:grpSpPr>
      <p:sp>
        <p:nvSpPr>
          <p:cNvPr id="81" name="CustomShape 1"/>
          <p:cNvSpPr/>
          <p:nvPr/>
        </p:nvSpPr>
        <p:spPr>
          <a:xfrm>
            <a:off x="685800" y="700200"/>
            <a:ext cx="11792520" cy="151128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ormAutofit fontScale="85000" lnSpcReduction="20000"/>
          </a:bodyPr>
          <a:lstStyle/>
          <a:p>
            <a:pPr algn="ctr">
              <a:lnSpc>
                <a:spcPct val="100000"/>
              </a:lnSpc>
              <a:spcAft>
                <a:spcPts val="1001"/>
              </a:spcAft>
            </a:pPr>
            <a:r>
              <a:t/>
            </a:r>
            <a:br/>
            <a:r>
              <a:rPr lang="pl-PL" sz="3600" b="1" strike="noStrike" spc="-1">
                <a:solidFill>
                  <a:srgbClr val="2C3C58"/>
                </a:solidFill>
                <a:latin typeface="Lato Light"/>
                <a:ea typeface="Lato Light"/>
              </a:rPr>
              <a:t>Konstytucja biznesu – zmiany w ubezpieczeniach społecznych i ubezpieczeniu zdrowotnym</a:t>
            </a:r>
            <a:r>
              <a:t/>
            </a:r>
            <a:br/>
            <a:r>
              <a:t/>
            </a:r>
            <a:br/>
            <a:endParaRPr lang="pl-PL" sz="3600" b="0" strike="noStrike" spc="-1">
              <a:latin typeface="Arial"/>
            </a:endParaRPr>
          </a:p>
        </p:txBody>
      </p:sp>
      <p:sp>
        <p:nvSpPr>
          <p:cNvPr id="82" name="CustomShape 2"/>
          <p:cNvSpPr/>
          <p:nvPr/>
        </p:nvSpPr>
        <p:spPr>
          <a:xfrm>
            <a:off x="525600" y="2519280"/>
            <a:ext cx="11792520" cy="617328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lstStyle/>
          <a:p>
            <a:pPr algn="just">
              <a:lnSpc>
                <a:spcPct val="100000"/>
              </a:lnSpc>
            </a:pPr>
            <a:endParaRPr lang="pl-PL" sz="1800" b="0" strike="noStrike" spc="-1">
              <a:latin typeface="Arial"/>
            </a:endParaRPr>
          </a:p>
          <a:p>
            <a:pPr algn="just">
              <a:lnSpc>
                <a:spcPct val="100000"/>
              </a:lnSpc>
            </a:pPr>
            <a:r>
              <a:rPr lang="pl-PL" sz="3600" b="0" strike="noStrike" spc="-1">
                <a:solidFill>
                  <a:srgbClr val="2C3C58"/>
                </a:solidFill>
                <a:latin typeface="Lato Light"/>
                <a:ea typeface="Lato Light"/>
              </a:rPr>
              <a:t>Ustawy składające się na „Konstytucję biznesu”, m.in.:</a:t>
            </a:r>
            <a:endParaRPr lang="pl-PL" sz="3600" b="0" strike="noStrike" spc="-1">
              <a:latin typeface="Arial"/>
            </a:endParaRPr>
          </a:p>
          <a:p>
            <a:pPr marL="457200" indent="-456480" algn="just">
              <a:lnSpc>
                <a:spcPct val="100000"/>
              </a:lnSpc>
              <a:buClr>
                <a:srgbClr val="2C3C58"/>
              </a:buClr>
              <a:buFont typeface="Arial"/>
              <a:buChar char="•"/>
            </a:pPr>
            <a:r>
              <a:rPr lang="pl-PL" sz="3600" b="1" i="1" strike="noStrike" spc="-1">
                <a:solidFill>
                  <a:srgbClr val="2C3C58"/>
                </a:solidFill>
                <a:latin typeface="Lato Light"/>
                <a:ea typeface="Lato Light"/>
              </a:rPr>
              <a:t>ustawa z 6 marca 2018 r. Prawo przedsiębiorców (Dz. U. z 2018 r. poz. 646)</a:t>
            </a:r>
            <a:r>
              <a:rPr lang="pl-PL" sz="3600" b="0" i="1" strike="noStrike" spc="-1">
                <a:solidFill>
                  <a:srgbClr val="2C3C58"/>
                </a:solidFill>
                <a:latin typeface="Lato Light"/>
                <a:ea typeface="Lato Light"/>
              </a:rPr>
              <a:t>,</a:t>
            </a:r>
            <a:endParaRPr lang="pl-PL" sz="3600" b="0" strike="noStrike" spc="-1">
              <a:latin typeface="Arial"/>
            </a:endParaRPr>
          </a:p>
          <a:p>
            <a:pPr marL="457200" indent="-456480" algn="just">
              <a:lnSpc>
                <a:spcPct val="100000"/>
              </a:lnSpc>
              <a:buClr>
                <a:srgbClr val="2C3C58"/>
              </a:buClr>
              <a:buFont typeface="Arial"/>
              <a:buChar char="•"/>
            </a:pPr>
            <a:r>
              <a:rPr lang="pl-PL" sz="3600" b="1" i="1" strike="noStrike" spc="-1">
                <a:solidFill>
                  <a:srgbClr val="2C3C58"/>
                </a:solidFill>
                <a:latin typeface="Lato Light"/>
                <a:ea typeface="Lato Light"/>
              </a:rPr>
              <a:t>Ustawa z 6 marca 2018 r. Przepisy wprowadzające ustawę Prawo przedsiębiorców (Dz. U. z 2018 r. poz. 650)</a:t>
            </a:r>
            <a:endParaRPr lang="pl-PL" sz="3600" b="0" strike="noStrike" spc="-1">
              <a:latin typeface="Arial"/>
            </a:endParaRPr>
          </a:p>
          <a:p>
            <a:pPr marL="457200" indent="-456480" algn="just">
              <a:lnSpc>
                <a:spcPct val="100000"/>
              </a:lnSpc>
            </a:pPr>
            <a:endParaRPr lang="pl-PL" sz="3600" b="0" strike="noStrike" spc="-1">
              <a:latin typeface="Arial"/>
            </a:endParaRPr>
          </a:p>
          <a:p>
            <a:pPr marL="457200" indent="-456480" algn="just">
              <a:lnSpc>
                <a:spcPct val="100000"/>
              </a:lnSpc>
            </a:pPr>
            <a:endParaRPr lang="pl-PL" sz="3600" b="0" strike="noStrike" spc="-1">
              <a:latin typeface="Arial"/>
            </a:endParaRPr>
          </a:p>
          <a:p>
            <a:pPr marL="457200" indent="-456480" algn="just">
              <a:lnSpc>
                <a:spcPct val="100000"/>
              </a:lnSpc>
            </a:pPr>
            <a:r>
              <a:rPr lang="pl-PL" sz="3600" b="1" strike="noStrike" spc="-1">
                <a:solidFill>
                  <a:srgbClr val="2C3C58"/>
                </a:solidFill>
                <a:latin typeface="Lato Light"/>
                <a:ea typeface="Lato Light"/>
              </a:rPr>
              <a:t>Przepisy weszły w życie 30 kwietnia 2018r.</a:t>
            </a:r>
            <a:endParaRPr lang="pl-PL" sz="3600" b="0" strike="noStrike" spc="-1">
              <a:latin typeface="Arial"/>
            </a:endParaRPr>
          </a:p>
          <a:p>
            <a:pPr marL="457200" indent="-456480" algn="just">
              <a:lnSpc>
                <a:spcPct val="100000"/>
              </a:lnSpc>
            </a:pPr>
            <a:endParaRPr lang="pl-PL" sz="3600" b="0" strike="noStrike" spc="-1">
              <a:latin typeface="Arial"/>
            </a:endParaRPr>
          </a:p>
          <a:p>
            <a:pPr marL="457200" indent="-456480" algn="just">
              <a:lnSpc>
                <a:spcPct val="100000"/>
              </a:lnSpc>
            </a:pPr>
            <a:endParaRPr lang="pl-PL" sz="3600" b="0" strike="noStrike" spc="-1">
              <a:latin typeface="Arial"/>
            </a:endParaRPr>
          </a:p>
        </p:txBody>
      </p:sp>
      <p:sp>
        <p:nvSpPr>
          <p:cNvPr id="83" name="CustomShape 3"/>
          <p:cNvSpPr/>
          <p:nvPr/>
        </p:nvSpPr>
        <p:spPr>
          <a:xfrm>
            <a:off x="1237680" y="89640"/>
            <a:ext cx="101880" cy="378720"/>
          </a:xfrm>
          <a:prstGeom prst="rect">
            <a:avLst/>
          </a:prstGeom>
          <a:noFill/>
          <a:ln w="12600">
            <a:noFill/>
          </a:ln>
        </p:spPr>
        <p:style>
          <a:lnRef idx="0">
            <a:scrgbClr r="0" g="0" b="0"/>
          </a:lnRef>
          <a:fillRef idx="0">
            <a:scrgbClr r="0" g="0" b="0"/>
          </a:fillRef>
          <a:effectRef idx="0">
            <a:scrgbClr r="0" g="0" b="0"/>
          </a:effectRef>
          <a:fontRef idx="minor"/>
        </p:style>
      </p:sp>
      <p:sp>
        <p:nvSpPr>
          <p:cNvPr id="84" name="CustomShape 4"/>
          <p:cNvSpPr/>
          <p:nvPr/>
        </p:nvSpPr>
        <p:spPr>
          <a:xfrm>
            <a:off x="3612600" y="89640"/>
            <a:ext cx="101880" cy="378720"/>
          </a:xfrm>
          <a:prstGeom prst="rect">
            <a:avLst/>
          </a:prstGeom>
          <a:noFill/>
          <a:ln w="12600">
            <a:noFill/>
          </a:ln>
        </p:spPr>
        <p:style>
          <a:lnRef idx="0">
            <a:scrgbClr r="0" g="0" b="0"/>
          </a:lnRef>
          <a:fillRef idx="0">
            <a:scrgbClr r="0" g="0" b="0"/>
          </a:fillRef>
          <a:effectRef idx="0">
            <a:scrgbClr r="0" g="0" b="0"/>
          </a:effectRef>
          <a:fontRef idx="minor"/>
        </p:style>
      </p:sp>
      <p:sp>
        <p:nvSpPr>
          <p:cNvPr id="85" name="CustomShape 5"/>
          <p:cNvSpPr/>
          <p:nvPr/>
        </p:nvSpPr>
        <p:spPr>
          <a:xfrm>
            <a:off x="435960" y="2212560"/>
            <a:ext cx="1269360" cy="211320"/>
          </a:xfrm>
          <a:prstGeom prst="rect">
            <a:avLst/>
          </a:prstGeom>
          <a:solidFill>
            <a:srgbClr val="029A3F"/>
          </a:solidFill>
          <a:ln w="1260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a:blipFill>
        <a:effectLst/>
      </p:bgPr>
    </p:bg>
    <p:spTree>
      <p:nvGrpSpPr>
        <p:cNvPr id="1" name=""/>
        <p:cNvGrpSpPr/>
        <p:nvPr/>
      </p:nvGrpSpPr>
      <p:grpSpPr>
        <a:xfrm>
          <a:off x="0" y="0"/>
          <a:ext cx="0" cy="0"/>
          <a:chOff x="0" y="0"/>
          <a:chExt cx="0" cy="0"/>
        </a:xfrm>
      </p:grpSpPr>
      <p:sp>
        <p:nvSpPr>
          <p:cNvPr id="86" name="CustomShape 1"/>
          <p:cNvSpPr/>
          <p:nvPr/>
        </p:nvSpPr>
        <p:spPr>
          <a:xfrm>
            <a:off x="685800" y="700200"/>
            <a:ext cx="11792520" cy="115128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ormAutofit fontScale="70000" lnSpcReduction="20000"/>
          </a:bodyPr>
          <a:lstStyle/>
          <a:p>
            <a:pPr algn="ctr">
              <a:lnSpc>
                <a:spcPct val="100000"/>
              </a:lnSpc>
              <a:spcAft>
                <a:spcPts val="1001"/>
              </a:spcAft>
            </a:pPr>
            <a:r>
              <a:rPr lang="pl-PL" sz="3600" b="1" strike="noStrike" spc="-1">
                <a:solidFill>
                  <a:srgbClr val="2C3C58"/>
                </a:solidFill>
                <a:latin typeface="Lato Light"/>
                <a:ea typeface="Lato Light"/>
              </a:rPr>
              <a:t>Konstytucja biznesu – zmiany w ubezpieczeniach społecznych i ubezpieczeniu zdrowotnym</a:t>
            </a:r>
            <a:r>
              <a:t/>
            </a:r>
            <a:br/>
            <a:r>
              <a:t/>
            </a:r>
            <a:br/>
            <a:endParaRPr lang="pl-PL" sz="3600" b="0" strike="noStrike" spc="-1">
              <a:latin typeface="Arial"/>
            </a:endParaRPr>
          </a:p>
        </p:txBody>
      </p:sp>
      <p:sp>
        <p:nvSpPr>
          <p:cNvPr id="87" name="CustomShape 2"/>
          <p:cNvSpPr/>
          <p:nvPr/>
        </p:nvSpPr>
        <p:spPr>
          <a:xfrm>
            <a:off x="525600" y="1780560"/>
            <a:ext cx="11792520" cy="691200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lstStyle/>
          <a:p>
            <a:pPr algn="just">
              <a:lnSpc>
                <a:spcPct val="100000"/>
              </a:lnSpc>
            </a:pPr>
            <a:endParaRPr lang="pl-PL" sz="1800" b="0" strike="noStrike" spc="-1">
              <a:latin typeface="Arial"/>
            </a:endParaRPr>
          </a:p>
          <a:p>
            <a:pPr algn="just">
              <a:lnSpc>
                <a:spcPct val="150000"/>
              </a:lnSpc>
            </a:pPr>
            <a:r>
              <a:rPr lang="pl-PL" sz="3200" b="1" i="1" strike="noStrike" spc="-1">
                <a:solidFill>
                  <a:srgbClr val="2C3C58"/>
                </a:solidFill>
                <a:latin typeface="Lato Light"/>
                <a:ea typeface="Lato Light"/>
              </a:rPr>
              <a:t>Przepisy tzw. ulga na start przewidują :</a:t>
            </a:r>
            <a:endParaRPr lang="pl-PL" sz="3200" b="0" strike="noStrike" spc="-1">
              <a:latin typeface="Arial"/>
            </a:endParaRPr>
          </a:p>
          <a:p>
            <a:pPr marL="457200" indent="-456480" algn="just">
              <a:lnSpc>
                <a:spcPct val="150000"/>
              </a:lnSpc>
              <a:buClr>
                <a:srgbClr val="2C3C58"/>
              </a:buClr>
              <a:buFont typeface="Arial"/>
              <a:buChar char="•"/>
            </a:pPr>
            <a:r>
              <a:rPr lang="pl-PL" sz="2800" b="0" strike="noStrike" spc="-1">
                <a:solidFill>
                  <a:srgbClr val="2C3C58"/>
                </a:solidFill>
                <a:latin typeface="Lato Light"/>
                <a:ea typeface="Lato Light"/>
              </a:rPr>
              <a:t>Przedsiębiorca wpisany do CEIDG, który podejmie działalność po raz pierwszy albo po upływie co najmniej 60 miesięcy od dnia jej zawieszenia lub zakończenia i nie wykonuje jej na rzecz byłego pracodawcy (zasady identyczne jak w art. 18a ust. 2 pkt 2 ustawy o sus) nie będzie podlegał ubezpieczeniom społecznym przez 6 miesięcy.</a:t>
            </a:r>
            <a:endParaRPr lang="pl-PL" sz="2800" b="0" strike="noStrike" spc="-1">
              <a:latin typeface="Arial"/>
            </a:endParaRPr>
          </a:p>
          <a:p>
            <a:pPr marL="457200" indent="-456480" algn="just">
              <a:lnSpc>
                <a:spcPct val="150000"/>
              </a:lnSpc>
              <a:buClr>
                <a:srgbClr val="2C3C58"/>
              </a:buClr>
              <a:buFont typeface="Arial"/>
              <a:buChar char="•"/>
            </a:pPr>
            <a:r>
              <a:rPr lang="pl-PL" sz="2800" b="0" strike="noStrike" spc="-1">
                <a:solidFill>
                  <a:srgbClr val="2C3C58"/>
                </a:solidFill>
                <a:latin typeface="Lato Light"/>
                <a:ea typeface="Lato Light"/>
              </a:rPr>
              <a:t>6 miesięcy będzie się ustalało jak dla art. 18a ustawy o sus, czyli będą to miesiące kalendarzowe. Początek 6 miesięcy to dzień faktycznego rozpoczęcia wykonywania działalności.</a:t>
            </a:r>
            <a:endParaRPr lang="pl-PL" sz="2800" b="0" strike="noStrike" spc="-1">
              <a:latin typeface="Arial"/>
            </a:endParaRPr>
          </a:p>
          <a:p>
            <a:pPr algn="just">
              <a:lnSpc>
                <a:spcPct val="100000"/>
              </a:lnSpc>
            </a:pPr>
            <a:endParaRPr lang="pl-PL" sz="2800" b="0" strike="noStrike" spc="-1">
              <a:latin typeface="Arial"/>
            </a:endParaRPr>
          </a:p>
          <a:p>
            <a:pPr algn="just">
              <a:lnSpc>
                <a:spcPct val="100000"/>
              </a:lnSpc>
            </a:pPr>
            <a:endParaRPr lang="pl-PL" sz="2800" b="0" strike="noStrike" spc="-1">
              <a:latin typeface="Arial"/>
            </a:endParaRPr>
          </a:p>
        </p:txBody>
      </p:sp>
      <p:sp>
        <p:nvSpPr>
          <p:cNvPr id="88" name="CustomShape 3"/>
          <p:cNvSpPr/>
          <p:nvPr/>
        </p:nvSpPr>
        <p:spPr>
          <a:xfrm>
            <a:off x="1237680" y="89640"/>
            <a:ext cx="101880" cy="378720"/>
          </a:xfrm>
          <a:prstGeom prst="rect">
            <a:avLst/>
          </a:prstGeom>
          <a:noFill/>
          <a:ln w="12600">
            <a:noFill/>
          </a:ln>
        </p:spPr>
        <p:style>
          <a:lnRef idx="0">
            <a:scrgbClr r="0" g="0" b="0"/>
          </a:lnRef>
          <a:fillRef idx="0">
            <a:scrgbClr r="0" g="0" b="0"/>
          </a:fillRef>
          <a:effectRef idx="0">
            <a:scrgbClr r="0" g="0" b="0"/>
          </a:effectRef>
          <a:fontRef idx="minor"/>
        </p:style>
      </p:sp>
      <p:sp>
        <p:nvSpPr>
          <p:cNvPr id="89" name="CustomShape 4"/>
          <p:cNvSpPr/>
          <p:nvPr/>
        </p:nvSpPr>
        <p:spPr>
          <a:xfrm>
            <a:off x="3612600" y="89640"/>
            <a:ext cx="101880" cy="378720"/>
          </a:xfrm>
          <a:prstGeom prst="rect">
            <a:avLst/>
          </a:prstGeom>
          <a:noFill/>
          <a:ln w="12600">
            <a:noFill/>
          </a:ln>
        </p:spPr>
        <p:style>
          <a:lnRef idx="0">
            <a:scrgbClr r="0" g="0" b="0"/>
          </a:lnRef>
          <a:fillRef idx="0">
            <a:scrgbClr r="0" g="0" b="0"/>
          </a:fillRef>
          <a:effectRef idx="0">
            <a:scrgbClr r="0" g="0" b="0"/>
          </a:effectRef>
          <a:fontRef idx="minor"/>
        </p:style>
      </p:sp>
      <p:sp>
        <p:nvSpPr>
          <p:cNvPr id="90" name="CustomShape 5"/>
          <p:cNvSpPr/>
          <p:nvPr/>
        </p:nvSpPr>
        <p:spPr>
          <a:xfrm>
            <a:off x="435960" y="1929960"/>
            <a:ext cx="1269360" cy="211320"/>
          </a:xfrm>
          <a:prstGeom prst="rect">
            <a:avLst/>
          </a:prstGeom>
          <a:solidFill>
            <a:srgbClr val="029A3F"/>
          </a:solidFill>
          <a:ln w="12600">
            <a:noFill/>
          </a:ln>
        </p:spPr>
        <p:style>
          <a:lnRef idx="0">
            <a:scrgbClr r="0" g="0" b="0"/>
          </a:lnRef>
          <a:fillRef idx="0">
            <a:scrgbClr r="0" g="0" b="0"/>
          </a:fillRef>
          <a:effectRef idx="0">
            <a:scrgbClr r="0" g="0" b="0"/>
          </a:effectRef>
          <a:fontRef idx="minor"/>
        </p:style>
      </p:sp>
      <p:sp>
        <p:nvSpPr>
          <p:cNvPr id="91" name="CustomShape 6"/>
          <p:cNvSpPr/>
          <p:nvPr/>
        </p:nvSpPr>
        <p:spPr>
          <a:xfrm>
            <a:off x="730080" y="6302520"/>
            <a:ext cx="5439240" cy="348120"/>
          </a:xfrm>
          <a:prstGeom prst="rect">
            <a:avLst/>
          </a:prstGeom>
          <a:noFill/>
          <a:ln w="12600">
            <a:noFill/>
          </a:ln>
        </p:spPr>
        <p:style>
          <a:lnRef idx="0">
            <a:scrgbClr r="0" g="0" b="0"/>
          </a:lnRef>
          <a:fillRef idx="0">
            <a:scrgbClr r="0" g="0" b="0"/>
          </a:fillRef>
          <a:effectRef idx="0">
            <a:scrgbClr r="0" g="0" b="0"/>
          </a:effectRef>
          <a:fontRef idx="minor"/>
        </p:style>
      </p:sp>
      <p:sp>
        <p:nvSpPr>
          <p:cNvPr id="92" name="CustomShape 7"/>
          <p:cNvSpPr/>
          <p:nvPr/>
        </p:nvSpPr>
        <p:spPr>
          <a:xfrm>
            <a:off x="6673680" y="6302520"/>
            <a:ext cx="5439240" cy="348120"/>
          </a:xfrm>
          <a:prstGeom prst="rect">
            <a:avLst/>
          </a:prstGeom>
          <a:noFill/>
          <a:ln w="1260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a:blipFill>
        <a:effectLst/>
      </p:bgPr>
    </p:bg>
    <p:spTree>
      <p:nvGrpSpPr>
        <p:cNvPr id="1" name=""/>
        <p:cNvGrpSpPr/>
        <p:nvPr/>
      </p:nvGrpSpPr>
      <p:grpSpPr>
        <a:xfrm>
          <a:off x="0" y="0"/>
          <a:ext cx="0" cy="0"/>
          <a:chOff x="0" y="0"/>
          <a:chExt cx="0" cy="0"/>
        </a:xfrm>
      </p:grpSpPr>
      <p:sp>
        <p:nvSpPr>
          <p:cNvPr id="93" name="CustomShape 1"/>
          <p:cNvSpPr/>
          <p:nvPr/>
        </p:nvSpPr>
        <p:spPr>
          <a:xfrm>
            <a:off x="685800" y="700200"/>
            <a:ext cx="11792520" cy="115128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ormAutofit fontScale="70000" lnSpcReduction="20000"/>
          </a:bodyPr>
          <a:lstStyle/>
          <a:p>
            <a:pPr algn="ctr">
              <a:lnSpc>
                <a:spcPct val="100000"/>
              </a:lnSpc>
              <a:spcAft>
                <a:spcPts val="1001"/>
              </a:spcAft>
            </a:pPr>
            <a:r>
              <a:rPr lang="pl-PL" sz="3600" b="1" strike="noStrike" spc="-1">
                <a:solidFill>
                  <a:srgbClr val="2C3C58"/>
                </a:solidFill>
                <a:latin typeface="Lato Light"/>
                <a:ea typeface="Lato Light"/>
              </a:rPr>
              <a:t>Konstytucja biznesu – zmiany w ubezpieczeniach społecznych i ubezpieczeniu zdrowotnym</a:t>
            </a:r>
            <a:r>
              <a:t/>
            </a:r>
            <a:br/>
            <a:r>
              <a:t/>
            </a:r>
            <a:br/>
            <a:endParaRPr lang="pl-PL" sz="3600" b="0" strike="noStrike" spc="-1">
              <a:latin typeface="Arial"/>
            </a:endParaRPr>
          </a:p>
        </p:txBody>
      </p:sp>
      <p:sp>
        <p:nvSpPr>
          <p:cNvPr id="94" name="CustomShape 2"/>
          <p:cNvSpPr/>
          <p:nvPr/>
        </p:nvSpPr>
        <p:spPr>
          <a:xfrm>
            <a:off x="525600" y="2305080"/>
            <a:ext cx="11792520" cy="638748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lstStyle/>
          <a:p>
            <a:pPr algn="just">
              <a:lnSpc>
                <a:spcPct val="100000"/>
              </a:lnSpc>
            </a:pPr>
            <a:endParaRPr lang="pl-PL" sz="1800" b="0" strike="noStrike" spc="-1">
              <a:latin typeface="Arial"/>
            </a:endParaRPr>
          </a:p>
          <a:p>
            <a:pPr algn="just">
              <a:lnSpc>
                <a:spcPct val="150000"/>
              </a:lnSpc>
            </a:pPr>
            <a:r>
              <a:rPr lang="pl-PL" sz="4400" b="1" i="1" strike="noStrike" spc="-1">
                <a:solidFill>
                  <a:srgbClr val="2C3C58"/>
                </a:solidFill>
                <a:latin typeface="Lato Light"/>
                <a:ea typeface="Lato Light"/>
              </a:rPr>
              <a:t>Przykład:</a:t>
            </a:r>
            <a:endParaRPr lang="pl-PL" sz="4400" b="0" strike="noStrike" spc="-1">
              <a:latin typeface="Arial"/>
            </a:endParaRPr>
          </a:p>
          <a:p>
            <a:pPr algn="just">
              <a:lnSpc>
                <a:spcPct val="150000"/>
              </a:lnSpc>
            </a:pPr>
            <a:endParaRPr lang="pl-PL" sz="4400" b="0" strike="noStrike" spc="-1">
              <a:latin typeface="Arial"/>
            </a:endParaRPr>
          </a:p>
          <a:p>
            <a:pPr marL="457200" indent="-456480" algn="just">
              <a:lnSpc>
                <a:spcPct val="100000"/>
              </a:lnSpc>
            </a:pPr>
            <a:r>
              <a:rPr lang="pl-PL" sz="2800" b="0" i="1" strike="noStrike" spc="-1">
                <a:solidFill>
                  <a:srgbClr val="2C3C58"/>
                </a:solidFill>
                <a:latin typeface="Lato Light"/>
                <a:ea typeface="Lato Light"/>
              </a:rPr>
              <a:t>     </a:t>
            </a:r>
            <a:r>
              <a:rPr lang="pl-PL" sz="4000" b="0" i="1" strike="noStrike" spc="-1">
                <a:solidFill>
                  <a:srgbClr val="2C3C58"/>
                </a:solidFill>
                <a:latin typeface="Lato Light"/>
                <a:ea typeface="Lato Light"/>
              </a:rPr>
              <a:t>Osoba prowadząca działalność gospodarczą od </a:t>
            </a:r>
            <a:r>
              <a:rPr lang="pl-PL" sz="4000" b="1" i="1" strike="noStrike" spc="-1">
                <a:solidFill>
                  <a:srgbClr val="2C3C58"/>
                </a:solidFill>
                <a:latin typeface="Lato Light"/>
                <a:ea typeface="Lato Light"/>
              </a:rPr>
              <a:t>5.05.2018 r.</a:t>
            </a:r>
            <a:r>
              <a:rPr lang="pl-PL" sz="4000" b="0" i="1" strike="noStrike" spc="-1">
                <a:solidFill>
                  <a:srgbClr val="2C3C58"/>
                </a:solidFill>
                <a:latin typeface="Lato Light"/>
                <a:ea typeface="Lato Light"/>
              </a:rPr>
              <a:t> spełnia warunki do skorzystania z „ulgi na start”. Sześć miesięcy, za które nie opłaca składek na ubezpieczenia społeczne upłynie z </a:t>
            </a:r>
            <a:r>
              <a:rPr lang="pl-PL" sz="4000" b="1" i="1" strike="noStrike" spc="-1">
                <a:solidFill>
                  <a:srgbClr val="2C3C58"/>
                </a:solidFill>
                <a:latin typeface="Lato Light"/>
                <a:ea typeface="Lato Light"/>
              </a:rPr>
              <a:t>30.11.2018 r.</a:t>
            </a:r>
            <a:endParaRPr lang="pl-PL" sz="4000" b="0" strike="noStrike" spc="-1">
              <a:latin typeface="Arial"/>
            </a:endParaRPr>
          </a:p>
          <a:p>
            <a:pPr marL="457200" indent="-456480" algn="just">
              <a:lnSpc>
                <a:spcPct val="100000"/>
              </a:lnSpc>
            </a:pPr>
            <a:endParaRPr lang="pl-PL" sz="4000" b="0" strike="noStrike" spc="-1">
              <a:latin typeface="Arial"/>
            </a:endParaRPr>
          </a:p>
          <a:p>
            <a:pPr marL="457200" indent="-456480" algn="just">
              <a:lnSpc>
                <a:spcPct val="100000"/>
              </a:lnSpc>
            </a:pPr>
            <a:endParaRPr lang="pl-PL" sz="4000" b="0" strike="noStrike" spc="-1">
              <a:latin typeface="Arial"/>
            </a:endParaRPr>
          </a:p>
          <a:p>
            <a:pPr marL="457200" indent="-456480" algn="just">
              <a:lnSpc>
                <a:spcPct val="100000"/>
              </a:lnSpc>
            </a:pPr>
            <a:endParaRPr lang="pl-PL" sz="4000" b="0" strike="noStrike" spc="-1">
              <a:latin typeface="Arial"/>
            </a:endParaRPr>
          </a:p>
          <a:p>
            <a:pPr marL="457200" indent="-456480" algn="just">
              <a:lnSpc>
                <a:spcPct val="100000"/>
              </a:lnSpc>
            </a:pPr>
            <a:endParaRPr lang="pl-PL" sz="4000" b="0" strike="noStrike" spc="-1">
              <a:latin typeface="Arial"/>
            </a:endParaRPr>
          </a:p>
        </p:txBody>
      </p:sp>
      <p:sp>
        <p:nvSpPr>
          <p:cNvPr id="95" name="CustomShape 3"/>
          <p:cNvSpPr/>
          <p:nvPr/>
        </p:nvSpPr>
        <p:spPr>
          <a:xfrm>
            <a:off x="1237680" y="89640"/>
            <a:ext cx="101880" cy="378720"/>
          </a:xfrm>
          <a:prstGeom prst="rect">
            <a:avLst/>
          </a:prstGeom>
          <a:noFill/>
          <a:ln w="12600">
            <a:noFill/>
          </a:ln>
        </p:spPr>
        <p:style>
          <a:lnRef idx="0">
            <a:scrgbClr r="0" g="0" b="0"/>
          </a:lnRef>
          <a:fillRef idx="0">
            <a:scrgbClr r="0" g="0" b="0"/>
          </a:fillRef>
          <a:effectRef idx="0">
            <a:scrgbClr r="0" g="0" b="0"/>
          </a:effectRef>
          <a:fontRef idx="minor"/>
        </p:style>
      </p:sp>
      <p:sp>
        <p:nvSpPr>
          <p:cNvPr id="96" name="CustomShape 4"/>
          <p:cNvSpPr/>
          <p:nvPr/>
        </p:nvSpPr>
        <p:spPr>
          <a:xfrm>
            <a:off x="3612600" y="89640"/>
            <a:ext cx="101880" cy="378720"/>
          </a:xfrm>
          <a:prstGeom prst="rect">
            <a:avLst/>
          </a:prstGeom>
          <a:noFill/>
          <a:ln w="12600">
            <a:noFill/>
          </a:ln>
        </p:spPr>
        <p:style>
          <a:lnRef idx="0">
            <a:scrgbClr r="0" g="0" b="0"/>
          </a:lnRef>
          <a:fillRef idx="0">
            <a:scrgbClr r="0" g="0" b="0"/>
          </a:fillRef>
          <a:effectRef idx="0">
            <a:scrgbClr r="0" g="0" b="0"/>
          </a:effectRef>
          <a:fontRef idx="minor"/>
        </p:style>
      </p:sp>
      <p:sp>
        <p:nvSpPr>
          <p:cNvPr id="97" name="CustomShape 5"/>
          <p:cNvSpPr/>
          <p:nvPr/>
        </p:nvSpPr>
        <p:spPr>
          <a:xfrm>
            <a:off x="435960" y="1929960"/>
            <a:ext cx="1269360" cy="211320"/>
          </a:xfrm>
          <a:prstGeom prst="rect">
            <a:avLst/>
          </a:prstGeom>
          <a:solidFill>
            <a:srgbClr val="029A3F"/>
          </a:solidFill>
          <a:ln w="12600">
            <a:noFill/>
          </a:ln>
        </p:spPr>
        <p:style>
          <a:lnRef idx="0">
            <a:scrgbClr r="0" g="0" b="0"/>
          </a:lnRef>
          <a:fillRef idx="0">
            <a:scrgbClr r="0" g="0" b="0"/>
          </a:fillRef>
          <a:effectRef idx="0">
            <a:scrgbClr r="0" g="0" b="0"/>
          </a:effectRef>
          <a:fontRef idx="minor"/>
        </p:style>
      </p:sp>
      <p:sp>
        <p:nvSpPr>
          <p:cNvPr id="98" name="CustomShape 6"/>
          <p:cNvSpPr/>
          <p:nvPr/>
        </p:nvSpPr>
        <p:spPr>
          <a:xfrm>
            <a:off x="730080" y="6302520"/>
            <a:ext cx="5439240" cy="348120"/>
          </a:xfrm>
          <a:prstGeom prst="rect">
            <a:avLst/>
          </a:prstGeom>
          <a:noFill/>
          <a:ln w="12600">
            <a:noFill/>
          </a:ln>
        </p:spPr>
        <p:style>
          <a:lnRef idx="0">
            <a:scrgbClr r="0" g="0" b="0"/>
          </a:lnRef>
          <a:fillRef idx="0">
            <a:scrgbClr r="0" g="0" b="0"/>
          </a:fillRef>
          <a:effectRef idx="0">
            <a:scrgbClr r="0" g="0" b="0"/>
          </a:effectRef>
          <a:fontRef idx="minor"/>
        </p:style>
      </p:sp>
      <p:sp>
        <p:nvSpPr>
          <p:cNvPr id="99" name="CustomShape 7"/>
          <p:cNvSpPr/>
          <p:nvPr/>
        </p:nvSpPr>
        <p:spPr>
          <a:xfrm>
            <a:off x="6673680" y="6302520"/>
            <a:ext cx="5439240" cy="348120"/>
          </a:xfrm>
          <a:prstGeom prst="rect">
            <a:avLst/>
          </a:prstGeom>
          <a:noFill/>
          <a:ln w="1260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a:blipFill>
        <a:effectLst/>
      </p:bgPr>
    </p:bg>
    <p:spTree>
      <p:nvGrpSpPr>
        <p:cNvPr id="1" name=""/>
        <p:cNvGrpSpPr/>
        <p:nvPr/>
      </p:nvGrpSpPr>
      <p:grpSpPr>
        <a:xfrm>
          <a:off x="0" y="0"/>
          <a:ext cx="0" cy="0"/>
          <a:chOff x="0" y="0"/>
          <a:chExt cx="0" cy="0"/>
        </a:xfrm>
      </p:grpSpPr>
      <p:sp>
        <p:nvSpPr>
          <p:cNvPr id="100" name="CustomShape 1"/>
          <p:cNvSpPr/>
          <p:nvPr/>
        </p:nvSpPr>
        <p:spPr>
          <a:xfrm>
            <a:off x="685800" y="700200"/>
            <a:ext cx="11792520" cy="151128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ormAutofit fontScale="92500" lnSpcReduction="20000"/>
          </a:bodyPr>
          <a:lstStyle/>
          <a:p>
            <a:pPr algn="ctr">
              <a:lnSpc>
                <a:spcPct val="100000"/>
              </a:lnSpc>
              <a:spcAft>
                <a:spcPts val="1001"/>
              </a:spcAft>
            </a:pPr>
            <a:r>
              <a:rPr lang="pl-PL" sz="3600" b="1" strike="noStrike" spc="-1">
                <a:solidFill>
                  <a:srgbClr val="2C3C58"/>
                </a:solidFill>
                <a:latin typeface="Lato Light"/>
                <a:ea typeface="Lato Light"/>
              </a:rPr>
              <a:t>Konstytucja biznesu – zmiany w ubezpieczeniach społecznych i ubezpieczeniu zdrowotnym</a:t>
            </a:r>
            <a:r>
              <a:t/>
            </a:r>
            <a:br/>
            <a:r>
              <a:t/>
            </a:r>
            <a:br/>
            <a:endParaRPr lang="pl-PL" sz="3600" b="0" strike="noStrike" spc="-1">
              <a:latin typeface="Arial"/>
            </a:endParaRPr>
          </a:p>
        </p:txBody>
      </p:sp>
      <p:sp>
        <p:nvSpPr>
          <p:cNvPr id="101" name="CustomShape 2"/>
          <p:cNvSpPr/>
          <p:nvPr/>
        </p:nvSpPr>
        <p:spPr>
          <a:xfrm>
            <a:off x="639360" y="1740960"/>
            <a:ext cx="11792520" cy="691200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lstStyle/>
          <a:p>
            <a:pPr algn="just">
              <a:lnSpc>
                <a:spcPct val="100000"/>
              </a:lnSpc>
            </a:pPr>
            <a:endParaRPr lang="pl-PL" sz="1800" b="0" strike="noStrike" spc="-1">
              <a:latin typeface="Arial"/>
            </a:endParaRPr>
          </a:p>
          <a:p>
            <a:pPr algn="just">
              <a:lnSpc>
                <a:spcPct val="150000"/>
              </a:lnSpc>
            </a:pPr>
            <a:r>
              <a:rPr lang="pl-PL" sz="3200" b="1" i="1" strike="noStrike" spc="-1">
                <a:solidFill>
                  <a:srgbClr val="2C3C58"/>
                </a:solidFill>
                <a:latin typeface="Lato Light"/>
                <a:ea typeface="Lato Light"/>
              </a:rPr>
              <a:t>Ulga na start ciąg dalszy:</a:t>
            </a:r>
            <a:endParaRPr lang="pl-PL" sz="3200" b="0" strike="noStrike" spc="-1">
              <a:latin typeface="Arial"/>
            </a:endParaRPr>
          </a:p>
          <a:p>
            <a:pPr algn="just">
              <a:lnSpc>
                <a:spcPct val="150000"/>
              </a:lnSpc>
            </a:pPr>
            <a:endParaRPr lang="pl-PL" sz="3200" b="0" strike="noStrike" spc="-1">
              <a:latin typeface="Arial"/>
            </a:endParaRPr>
          </a:p>
          <a:p>
            <a:pPr marL="343080" indent="-342360" algn="just">
              <a:lnSpc>
                <a:spcPct val="150000"/>
              </a:lnSpc>
              <a:buClr>
                <a:srgbClr val="2C3C58"/>
              </a:buClr>
              <a:buFont typeface="Arial"/>
              <a:buChar char="•"/>
            </a:pPr>
            <a:r>
              <a:rPr lang="pl-PL" sz="2800" b="0" strike="noStrike" spc="-1">
                <a:solidFill>
                  <a:srgbClr val="2C3C58"/>
                </a:solidFill>
                <a:latin typeface="Lato Light"/>
                <a:ea typeface="Lato Light"/>
              </a:rPr>
              <a:t>Jeśli przedsiębiorca zrezygnuje z „ulgi na start” przed upływem 6 miesięcy, kolejny raz będzie mógł skorzystać z tej ulgi po upływie 60 miesięcy  kalendarzowych od jej zakończenia lub zawieszenia.</a:t>
            </a:r>
            <a:endParaRPr lang="pl-PL" sz="2800" b="0" strike="noStrike" spc="-1">
              <a:latin typeface="Arial"/>
            </a:endParaRPr>
          </a:p>
          <a:p>
            <a:pPr algn="just">
              <a:lnSpc>
                <a:spcPct val="150000"/>
              </a:lnSpc>
            </a:pPr>
            <a:endParaRPr lang="pl-PL" sz="2800" b="0" strike="noStrike" spc="-1">
              <a:latin typeface="Arial"/>
            </a:endParaRPr>
          </a:p>
          <a:p>
            <a:pPr marL="343080" indent="-342360" algn="just">
              <a:lnSpc>
                <a:spcPct val="150000"/>
              </a:lnSpc>
              <a:buClr>
                <a:srgbClr val="2C3C58"/>
              </a:buClr>
              <a:buFont typeface="Arial"/>
              <a:buChar char="•"/>
            </a:pPr>
            <a:r>
              <a:rPr lang="pl-PL" sz="2800" b="0" strike="noStrike" spc="-1">
                <a:solidFill>
                  <a:srgbClr val="2C3C58"/>
                </a:solidFill>
                <a:latin typeface="Lato Light"/>
                <a:ea typeface="Lato Light"/>
              </a:rPr>
              <a:t>Jeśli przedsiębiorca w okresie korzystania z ulgi na start zawiesi w CEIDG jej wykonywanie, okres 6 miesięcy nie jest przerywany.</a:t>
            </a:r>
            <a:endParaRPr lang="pl-PL" sz="2800" b="0" strike="noStrike" spc="-1">
              <a:latin typeface="Arial"/>
            </a:endParaRPr>
          </a:p>
          <a:p>
            <a:pPr algn="just">
              <a:lnSpc>
                <a:spcPct val="100000"/>
              </a:lnSpc>
            </a:pPr>
            <a:endParaRPr lang="pl-PL" sz="2800" b="0" strike="noStrike" spc="-1">
              <a:latin typeface="Arial"/>
            </a:endParaRPr>
          </a:p>
        </p:txBody>
      </p:sp>
      <p:sp>
        <p:nvSpPr>
          <p:cNvPr id="102" name="CustomShape 3"/>
          <p:cNvSpPr/>
          <p:nvPr/>
        </p:nvSpPr>
        <p:spPr>
          <a:xfrm>
            <a:off x="1237680" y="89640"/>
            <a:ext cx="101880" cy="378720"/>
          </a:xfrm>
          <a:prstGeom prst="rect">
            <a:avLst/>
          </a:prstGeom>
          <a:noFill/>
          <a:ln w="12600">
            <a:noFill/>
          </a:ln>
        </p:spPr>
        <p:style>
          <a:lnRef idx="0">
            <a:scrgbClr r="0" g="0" b="0"/>
          </a:lnRef>
          <a:fillRef idx="0">
            <a:scrgbClr r="0" g="0" b="0"/>
          </a:fillRef>
          <a:effectRef idx="0">
            <a:scrgbClr r="0" g="0" b="0"/>
          </a:effectRef>
          <a:fontRef idx="minor"/>
        </p:style>
      </p:sp>
      <p:sp>
        <p:nvSpPr>
          <p:cNvPr id="103" name="CustomShape 4"/>
          <p:cNvSpPr/>
          <p:nvPr/>
        </p:nvSpPr>
        <p:spPr>
          <a:xfrm>
            <a:off x="3612600" y="89640"/>
            <a:ext cx="101880" cy="378720"/>
          </a:xfrm>
          <a:prstGeom prst="rect">
            <a:avLst/>
          </a:prstGeom>
          <a:noFill/>
          <a:ln w="12600">
            <a:noFill/>
          </a:ln>
        </p:spPr>
        <p:style>
          <a:lnRef idx="0">
            <a:scrgbClr r="0" g="0" b="0"/>
          </a:lnRef>
          <a:fillRef idx="0">
            <a:scrgbClr r="0" g="0" b="0"/>
          </a:fillRef>
          <a:effectRef idx="0">
            <a:scrgbClr r="0" g="0" b="0"/>
          </a:effectRef>
          <a:fontRef idx="minor"/>
        </p:style>
      </p:sp>
      <p:sp>
        <p:nvSpPr>
          <p:cNvPr id="104" name="CustomShape 5"/>
          <p:cNvSpPr/>
          <p:nvPr/>
        </p:nvSpPr>
        <p:spPr>
          <a:xfrm>
            <a:off x="435960" y="1611720"/>
            <a:ext cx="1269360" cy="211320"/>
          </a:xfrm>
          <a:prstGeom prst="rect">
            <a:avLst/>
          </a:prstGeom>
          <a:solidFill>
            <a:srgbClr val="029A3F"/>
          </a:solidFill>
          <a:ln w="12600">
            <a:noFill/>
          </a:ln>
        </p:spPr>
        <p:style>
          <a:lnRef idx="0">
            <a:scrgbClr r="0" g="0" b="0"/>
          </a:lnRef>
          <a:fillRef idx="0">
            <a:scrgbClr r="0" g="0" b="0"/>
          </a:fillRef>
          <a:effectRef idx="0">
            <a:scrgbClr r="0" g="0" b="0"/>
          </a:effectRef>
          <a:fontRef idx="minor"/>
        </p:style>
      </p:sp>
      <p:sp>
        <p:nvSpPr>
          <p:cNvPr id="105" name="CustomShape 6"/>
          <p:cNvSpPr/>
          <p:nvPr/>
        </p:nvSpPr>
        <p:spPr>
          <a:xfrm>
            <a:off x="730080" y="6302520"/>
            <a:ext cx="5439240" cy="348120"/>
          </a:xfrm>
          <a:prstGeom prst="rect">
            <a:avLst/>
          </a:prstGeom>
          <a:noFill/>
          <a:ln w="12600">
            <a:noFill/>
          </a:ln>
        </p:spPr>
        <p:style>
          <a:lnRef idx="0">
            <a:scrgbClr r="0" g="0" b="0"/>
          </a:lnRef>
          <a:fillRef idx="0">
            <a:scrgbClr r="0" g="0" b="0"/>
          </a:fillRef>
          <a:effectRef idx="0">
            <a:scrgbClr r="0" g="0" b="0"/>
          </a:effectRef>
          <a:fontRef idx="minor"/>
        </p:style>
      </p:sp>
      <p:sp>
        <p:nvSpPr>
          <p:cNvPr id="106" name="CustomShape 7"/>
          <p:cNvSpPr/>
          <p:nvPr/>
        </p:nvSpPr>
        <p:spPr>
          <a:xfrm>
            <a:off x="6673680" y="6302520"/>
            <a:ext cx="5439240" cy="348120"/>
          </a:xfrm>
          <a:prstGeom prst="rect">
            <a:avLst/>
          </a:prstGeom>
          <a:noFill/>
          <a:ln w="1260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a:blipFill>
        <a:effectLst/>
      </p:bgPr>
    </p:bg>
    <p:spTree>
      <p:nvGrpSpPr>
        <p:cNvPr id="1" name=""/>
        <p:cNvGrpSpPr/>
        <p:nvPr/>
      </p:nvGrpSpPr>
      <p:grpSpPr>
        <a:xfrm>
          <a:off x="0" y="0"/>
          <a:ext cx="0" cy="0"/>
          <a:chOff x="0" y="0"/>
          <a:chExt cx="0" cy="0"/>
        </a:xfrm>
      </p:grpSpPr>
      <p:sp>
        <p:nvSpPr>
          <p:cNvPr id="107" name="CustomShape 1"/>
          <p:cNvSpPr/>
          <p:nvPr/>
        </p:nvSpPr>
        <p:spPr>
          <a:xfrm>
            <a:off x="685800" y="700200"/>
            <a:ext cx="11792520" cy="151128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ormAutofit fontScale="92500" lnSpcReduction="20000"/>
          </a:bodyPr>
          <a:lstStyle/>
          <a:p>
            <a:pPr algn="ctr">
              <a:lnSpc>
                <a:spcPct val="100000"/>
              </a:lnSpc>
              <a:spcAft>
                <a:spcPts val="1001"/>
              </a:spcAft>
            </a:pPr>
            <a:r>
              <a:rPr lang="pl-PL" sz="3600" b="1" strike="noStrike" spc="-1">
                <a:solidFill>
                  <a:srgbClr val="2C3C58"/>
                </a:solidFill>
                <a:latin typeface="Lato Light"/>
                <a:ea typeface="Lato Light"/>
              </a:rPr>
              <a:t>Konstytucja biznesu – zmiany w ubezpieczeniach społecznych i ubezpieczeniu zdrowotnym</a:t>
            </a:r>
            <a:r>
              <a:t/>
            </a:r>
            <a:br/>
            <a:r>
              <a:t/>
            </a:r>
            <a:br/>
            <a:endParaRPr lang="pl-PL" sz="3600" b="0" strike="noStrike" spc="-1">
              <a:latin typeface="Arial"/>
            </a:endParaRPr>
          </a:p>
        </p:txBody>
      </p:sp>
      <p:sp>
        <p:nvSpPr>
          <p:cNvPr id="108" name="CustomShape 2"/>
          <p:cNvSpPr/>
          <p:nvPr/>
        </p:nvSpPr>
        <p:spPr>
          <a:xfrm>
            <a:off x="639360" y="1740960"/>
            <a:ext cx="11792520" cy="691200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lstStyle/>
          <a:p>
            <a:pPr algn="just">
              <a:lnSpc>
                <a:spcPct val="150000"/>
              </a:lnSpc>
            </a:pPr>
            <a:endParaRPr lang="pl-PL" sz="1800" b="0" strike="noStrike" spc="-1">
              <a:latin typeface="Arial"/>
            </a:endParaRPr>
          </a:p>
          <a:p>
            <a:pPr algn="just">
              <a:lnSpc>
                <a:spcPct val="150000"/>
              </a:lnSpc>
            </a:pPr>
            <a:r>
              <a:rPr lang="pl-PL" sz="3200" b="1" i="1" strike="noStrike" spc="-1">
                <a:solidFill>
                  <a:srgbClr val="2C3C58"/>
                </a:solidFill>
                <a:latin typeface="Lato Light"/>
                <a:ea typeface="Lato Light"/>
              </a:rPr>
              <a:t>Ulga na start ciąg dalszy:</a:t>
            </a:r>
            <a:endParaRPr lang="pl-PL" sz="3200" b="0" strike="noStrike" spc="-1">
              <a:latin typeface="Arial"/>
            </a:endParaRPr>
          </a:p>
          <a:p>
            <a:pPr marL="343080" indent="-342360" algn="just">
              <a:lnSpc>
                <a:spcPct val="150000"/>
              </a:lnSpc>
              <a:buClr>
                <a:srgbClr val="2C3C58"/>
              </a:buClr>
              <a:buFont typeface="Arial"/>
              <a:buChar char="•"/>
            </a:pPr>
            <a:r>
              <a:rPr lang="pl-PL" sz="2800" b="0" strike="noStrike" spc="-1">
                <a:solidFill>
                  <a:srgbClr val="2C3C58"/>
                </a:solidFill>
                <a:latin typeface="Lato Light"/>
                <a:ea typeface="Lato Light"/>
              </a:rPr>
              <a:t>Przedsiębiorca korzystający z „ulgi na start” nie jest osobą prowadzącą pozarolniczą działalność w rozumieniu ustawy o sus. Osoby z nim współpracujące, będą podlegały ubezpieczeniom społecznym i ubezpieczeniu zdrowotnemu na zwykłych zasadach. </a:t>
            </a:r>
            <a:endParaRPr lang="pl-PL" sz="2800" b="0" strike="noStrike" spc="-1">
              <a:latin typeface="Arial"/>
            </a:endParaRPr>
          </a:p>
          <a:p>
            <a:pPr algn="just">
              <a:lnSpc>
                <a:spcPct val="150000"/>
              </a:lnSpc>
            </a:pPr>
            <a:endParaRPr lang="pl-PL" sz="2800" b="0" strike="noStrike" spc="-1">
              <a:latin typeface="Arial"/>
            </a:endParaRPr>
          </a:p>
          <a:p>
            <a:pPr marL="343080" indent="-342360" algn="just">
              <a:lnSpc>
                <a:spcPct val="150000"/>
              </a:lnSpc>
              <a:buClr>
                <a:srgbClr val="2C3C58"/>
              </a:buClr>
              <a:buFont typeface="Arial"/>
              <a:buChar char="•"/>
            </a:pPr>
            <a:r>
              <a:rPr lang="pl-PL" sz="2750" b="0" strike="noStrike" spc="-1">
                <a:solidFill>
                  <a:srgbClr val="2C3C58"/>
                </a:solidFill>
                <a:latin typeface="Lato Light"/>
                <a:ea typeface="Lato Light"/>
              </a:rPr>
              <a:t>Z „ulgi na start”, czyli prawa do nie opłacania składek na ubezpieczenia społeczne będą mogli korzystać wszyscy lub niektórzy wspólnicy spółki cywilnej.</a:t>
            </a:r>
            <a:endParaRPr lang="pl-PL" sz="2750" b="0" strike="noStrike" spc="-1">
              <a:latin typeface="Arial"/>
            </a:endParaRPr>
          </a:p>
          <a:p>
            <a:pPr algn="just">
              <a:lnSpc>
                <a:spcPct val="100000"/>
              </a:lnSpc>
            </a:pPr>
            <a:endParaRPr lang="pl-PL" sz="2750" b="0" strike="noStrike" spc="-1">
              <a:latin typeface="Arial"/>
            </a:endParaRPr>
          </a:p>
        </p:txBody>
      </p:sp>
      <p:sp>
        <p:nvSpPr>
          <p:cNvPr id="109" name="CustomShape 3"/>
          <p:cNvSpPr/>
          <p:nvPr/>
        </p:nvSpPr>
        <p:spPr>
          <a:xfrm>
            <a:off x="1237680" y="89640"/>
            <a:ext cx="101880" cy="378720"/>
          </a:xfrm>
          <a:prstGeom prst="rect">
            <a:avLst/>
          </a:prstGeom>
          <a:noFill/>
          <a:ln w="12600">
            <a:noFill/>
          </a:ln>
        </p:spPr>
        <p:style>
          <a:lnRef idx="0">
            <a:scrgbClr r="0" g="0" b="0"/>
          </a:lnRef>
          <a:fillRef idx="0">
            <a:scrgbClr r="0" g="0" b="0"/>
          </a:fillRef>
          <a:effectRef idx="0">
            <a:scrgbClr r="0" g="0" b="0"/>
          </a:effectRef>
          <a:fontRef idx="minor"/>
        </p:style>
      </p:sp>
      <p:sp>
        <p:nvSpPr>
          <p:cNvPr id="110" name="CustomShape 4"/>
          <p:cNvSpPr/>
          <p:nvPr/>
        </p:nvSpPr>
        <p:spPr>
          <a:xfrm>
            <a:off x="3612600" y="89640"/>
            <a:ext cx="101880" cy="378720"/>
          </a:xfrm>
          <a:prstGeom prst="rect">
            <a:avLst/>
          </a:prstGeom>
          <a:noFill/>
          <a:ln w="12600">
            <a:noFill/>
          </a:ln>
        </p:spPr>
        <p:style>
          <a:lnRef idx="0">
            <a:scrgbClr r="0" g="0" b="0"/>
          </a:lnRef>
          <a:fillRef idx="0">
            <a:scrgbClr r="0" g="0" b="0"/>
          </a:fillRef>
          <a:effectRef idx="0">
            <a:scrgbClr r="0" g="0" b="0"/>
          </a:effectRef>
          <a:fontRef idx="minor"/>
        </p:style>
      </p:sp>
      <p:sp>
        <p:nvSpPr>
          <p:cNvPr id="111" name="CustomShape 5"/>
          <p:cNvSpPr/>
          <p:nvPr/>
        </p:nvSpPr>
        <p:spPr>
          <a:xfrm>
            <a:off x="464040" y="1867680"/>
            <a:ext cx="1269360" cy="211320"/>
          </a:xfrm>
          <a:prstGeom prst="rect">
            <a:avLst/>
          </a:prstGeom>
          <a:solidFill>
            <a:srgbClr val="029A3F"/>
          </a:solidFill>
          <a:ln w="12600">
            <a:noFill/>
          </a:ln>
        </p:spPr>
        <p:style>
          <a:lnRef idx="0">
            <a:scrgbClr r="0" g="0" b="0"/>
          </a:lnRef>
          <a:fillRef idx="0">
            <a:scrgbClr r="0" g="0" b="0"/>
          </a:fillRef>
          <a:effectRef idx="0">
            <a:scrgbClr r="0" g="0" b="0"/>
          </a:effectRef>
          <a:fontRef idx="minor"/>
        </p:style>
      </p:sp>
      <p:sp>
        <p:nvSpPr>
          <p:cNvPr id="112" name="CustomShape 6"/>
          <p:cNvSpPr/>
          <p:nvPr/>
        </p:nvSpPr>
        <p:spPr>
          <a:xfrm>
            <a:off x="730080" y="6302520"/>
            <a:ext cx="5439240" cy="348120"/>
          </a:xfrm>
          <a:prstGeom prst="rect">
            <a:avLst/>
          </a:prstGeom>
          <a:noFill/>
          <a:ln w="12600">
            <a:noFill/>
          </a:ln>
        </p:spPr>
        <p:style>
          <a:lnRef idx="0">
            <a:scrgbClr r="0" g="0" b="0"/>
          </a:lnRef>
          <a:fillRef idx="0">
            <a:scrgbClr r="0" g="0" b="0"/>
          </a:fillRef>
          <a:effectRef idx="0">
            <a:scrgbClr r="0" g="0" b="0"/>
          </a:effectRef>
          <a:fontRef idx="minor"/>
        </p:style>
      </p:sp>
      <p:sp>
        <p:nvSpPr>
          <p:cNvPr id="113" name="CustomShape 7"/>
          <p:cNvSpPr/>
          <p:nvPr/>
        </p:nvSpPr>
        <p:spPr>
          <a:xfrm>
            <a:off x="6673680" y="6302520"/>
            <a:ext cx="5439240" cy="348120"/>
          </a:xfrm>
          <a:prstGeom prst="rect">
            <a:avLst/>
          </a:prstGeom>
          <a:noFill/>
          <a:ln w="1260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a:blipFill>
        <a:effectLst/>
      </p:bgPr>
    </p:bg>
    <p:spTree>
      <p:nvGrpSpPr>
        <p:cNvPr id="1" name=""/>
        <p:cNvGrpSpPr/>
        <p:nvPr/>
      </p:nvGrpSpPr>
      <p:grpSpPr>
        <a:xfrm>
          <a:off x="0" y="0"/>
          <a:ext cx="0" cy="0"/>
          <a:chOff x="0" y="0"/>
          <a:chExt cx="0" cy="0"/>
        </a:xfrm>
      </p:grpSpPr>
      <p:sp>
        <p:nvSpPr>
          <p:cNvPr id="114" name="CustomShape 1"/>
          <p:cNvSpPr/>
          <p:nvPr/>
        </p:nvSpPr>
        <p:spPr>
          <a:xfrm>
            <a:off x="685800" y="700200"/>
            <a:ext cx="11792520" cy="151128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ormAutofit fontScale="92500" lnSpcReduction="20000"/>
          </a:bodyPr>
          <a:lstStyle/>
          <a:p>
            <a:pPr algn="ctr">
              <a:lnSpc>
                <a:spcPct val="100000"/>
              </a:lnSpc>
              <a:spcAft>
                <a:spcPts val="1001"/>
              </a:spcAft>
            </a:pPr>
            <a:r>
              <a:rPr lang="pl-PL" sz="3600" b="1" strike="noStrike" spc="-1">
                <a:solidFill>
                  <a:srgbClr val="2C3C58"/>
                </a:solidFill>
                <a:latin typeface="Lato Light"/>
                <a:ea typeface="Lato Light"/>
              </a:rPr>
              <a:t>Konstytucja biznesu – zmiany w ubezpieczeniach społecznych i ubezpieczeniu zdrowotnym</a:t>
            </a:r>
            <a:r>
              <a:t/>
            </a:r>
            <a:br/>
            <a:r>
              <a:t/>
            </a:r>
            <a:br/>
            <a:endParaRPr lang="pl-PL" sz="3600" b="0" strike="noStrike" spc="-1">
              <a:latin typeface="Arial"/>
            </a:endParaRPr>
          </a:p>
        </p:txBody>
      </p:sp>
      <p:sp>
        <p:nvSpPr>
          <p:cNvPr id="115" name="CustomShape 2"/>
          <p:cNvSpPr/>
          <p:nvPr/>
        </p:nvSpPr>
        <p:spPr>
          <a:xfrm>
            <a:off x="644400" y="2233440"/>
            <a:ext cx="11792520" cy="657144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lstStyle/>
          <a:p>
            <a:pPr algn="just">
              <a:lnSpc>
                <a:spcPct val="150000"/>
              </a:lnSpc>
            </a:pPr>
            <a:r>
              <a:rPr lang="pl-PL" sz="3200" b="1" i="1" strike="noStrike" spc="-1">
                <a:solidFill>
                  <a:srgbClr val="2C3C58"/>
                </a:solidFill>
                <a:latin typeface="Lato Light"/>
                <a:ea typeface="Lato Light"/>
              </a:rPr>
              <a:t>Ulga na start ciąg dalszy:</a:t>
            </a:r>
            <a:endParaRPr lang="pl-PL" sz="3200" b="0" strike="noStrike" spc="-1">
              <a:latin typeface="Arial"/>
            </a:endParaRPr>
          </a:p>
          <a:p>
            <a:pPr marL="343080" indent="-342360" algn="just">
              <a:lnSpc>
                <a:spcPct val="150000"/>
              </a:lnSpc>
              <a:buClr>
                <a:srgbClr val="2C3C58"/>
              </a:buClr>
              <a:buFont typeface="Arial"/>
              <a:buChar char="•"/>
            </a:pPr>
            <a:r>
              <a:rPr lang="pl-PL" sz="2800" b="0" strike="noStrike" spc="-1">
                <a:solidFill>
                  <a:srgbClr val="2C3C58"/>
                </a:solidFill>
                <a:latin typeface="Lato Light"/>
                <a:ea typeface="Lato Light"/>
              </a:rPr>
              <a:t>Przedsiębiorca korzystający z „ulgi na start” nie podlega ubezpieczeniom społecznym, podlega natomiast, </a:t>
            </a:r>
            <a:r>
              <a:rPr lang="pl-PL" sz="2800" b="0" u="sng" strike="noStrike" spc="-1">
                <a:solidFill>
                  <a:srgbClr val="2C3C58"/>
                </a:solidFill>
                <a:uFillTx/>
                <a:latin typeface="Lato Light"/>
                <a:ea typeface="Lato Light"/>
              </a:rPr>
              <a:t>obowiązkowo</a:t>
            </a:r>
            <a:r>
              <a:rPr lang="pl-PL" sz="2800" b="0" strike="noStrike" spc="-1">
                <a:solidFill>
                  <a:srgbClr val="2C3C58"/>
                </a:solidFill>
                <a:latin typeface="Lato Light"/>
                <a:ea typeface="Lato Light"/>
              </a:rPr>
              <a:t> ubezpieczeniu </a:t>
            </a:r>
            <a:r>
              <a:rPr lang="pl-PL" sz="2800" b="0" u="sng" strike="noStrike" spc="-1">
                <a:solidFill>
                  <a:srgbClr val="2C3C58"/>
                </a:solidFill>
                <a:uFillTx/>
                <a:latin typeface="Lato Light"/>
                <a:ea typeface="Lato Light"/>
              </a:rPr>
              <a:t>zdrowotnemu</a:t>
            </a:r>
            <a:r>
              <a:rPr lang="pl-PL" sz="2800" b="0" strike="noStrike" spc="-1">
                <a:solidFill>
                  <a:srgbClr val="2C3C58"/>
                </a:solidFill>
                <a:latin typeface="Lato Light"/>
                <a:ea typeface="Lato Light"/>
              </a:rPr>
              <a:t>.</a:t>
            </a:r>
            <a:endParaRPr lang="pl-PL" sz="2800" b="0" strike="noStrike" spc="-1">
              <a:latin typeface="Arial"/>
            </a:endParaRPr>
          </a:p>
          <a:p>
            <a:pPr algn="just">
              <a:lnSpc>
                <a:spcPct val="150000"/>
              </a:lnSpc>
            </a:pPr>
            <a:endParaRPr lang="pl-PL" sz="2800" b="0" strike="noStrike" spc="-1">
              <a:latin typeface="Arial"/>
            </a:endParaRPr>
          </a:p>
          <a:p>
            <a:pPr marL="343080" indent="-342360" algn="just">
              <a:lnSpc>
                <a:spcPct val="150000"/>
              </a:lnSpc>
              <a:buClr>
                <a:srgbClr val="2C3C58"/>
              </a:buClr>
              <a:buFont typeface="Arial"/>
              <a:buChar char="•"/>
            </a:pPr>
            <a:r>
              <a:rPr lang="pl-PL" sz="2750" b="0" strike="noStrike" spc="-1">
                <a:solidFill>
                  <a:srgbClr val="2C3C58"/>
                </a:solidFill>
                <a:latin typeface="Lato Light"/>
                <a:ea typeface="Lato Light"/>
              </a:rPr>
              <a:t>Podstawą wymiaru składki na ubezpieczenie zdrowotne jest kwota nie niższa niż </a:t>
            </a:r>
            <a:r>
              <a:rPr lang="pl-PL" sz="2800" b="0" strike="noStrike" spc="-1">
                <a:solidFill>
                  <a:srgbClr val="2C3C58"/>
                </a:solidFill>
                <a:latin typeface="Lato Light"/>
                <a:ea typeface="Lato Light"/>
              </a:rPr>
              <a:t>75% przeciętnego miesięcznego wynagrodzenia w sektorze przedsiębiorstw w czwartym kwartale roku poprzedniego, włącznie z wypłatami z zysku. W 2018 r. wynosi 3803,56 zł.</a:t>
            </a:r>
            <a:endParaRPr lang="pl-PL" sz="2800" b="0" strike="noStrike" spc="-1">
              <a:latin typeface="Arial"/>
            </a:endParaRPr>
          </a:p>
          <a:p>
            <a:pPr algn="just">
              <a:lnSpc>
                <a:spcPct val="100000"/>
              </a:lnSpc>
            </a:pPr>
            <a:endParaRPr lang="pl-PL" sz="2800" b="0" strike="noStrike" spc="-1">
              <a:latin typeface="Arial"/>
            </a:endParaRPr>
          </a:p>
        </p:txBody>
      </p:sp>
      <p:sp>
        <p:nvSpPr>
          <p:cNvPr id="116" name="CustomShape 3"/>
          <p:cNvSpPr/>
          <p:nvPr/>
        </p:nvSpPr>
        <p:spPr>
          <a:xfrm>
            <a:off x="1237680" y="89640"/>
            <a:ext cx="101880" cy="378720"/>
          </a:xfrm>
          <a:prstGeom prst="rect">
            <a:avLst/>
          </a:prstGeom>
          <a:noFill/>
          <a:ln w="12600">
            <a:noFill/>
          </a:ln>
        </p:spPr>
        <p:style>
          <a:lnRef idx="0">
            <a:scrgbClr r="0" g="0" b="0"/>
          </a:lnRef>
          <a:fillRef idx="0">
            <a:scrgbClr r="0" g="0" b="0"/>
          </a:fillRef>
          <a:effectRef idx="0">
            <a:scrgbClr r="0" g="0" b="0"/>
          </a:effectRef>
          <a:fontRef idx="minor"/>
        </p:style>
      </p:sp>
      <p:sp>
        <p:nvSpPr>
          <p:cNvPr id="117" name="CustomShape 4"/>
          <p:cNvSpPr/>
          <p:nvPr/>
        </p:nvSpPr>
        <p:spPr>
          <a:xfrm>
            <a:off x="3612600" y="89640"/>
            <a:ext cx="101880" cy="378720"/>
          </a:xfrm>
          <a:prstGeom prst="rect">
            <a:avLst/>
          </a:prstGeom>
          <a:noFill/>
          <a:ln w="12600">
            <a:noFill/>
          </a:ln>
        </p:spPr>
        <p:style>
          <a:lnRef idx="0">
            <a:scrgbClr r="0" g="0" b="0"/>
          </a:lnRef>
          <a:fillRef idx="0">
            <a:scrgbClr r="0" g="0" b="0"/>
          </a:fillRef>
          <a:effectRef idx="0">
            <a:scrgbClr r="0" g="0" b="0"/>
          </a:effectRef>
          <a:fontRef idx="minor"/>
        </p:style>
      </p:sp>
      <p:sp>
        <p:nvSpPr>
          <p:cNvPr id="118" name="CustomShape 5"/>
          <p:cNvSpPr/>
          <p:nvPr/>
        </p:nvSpPr>
        <p:spPr>
          <a:xfrm>
            <a:off x="464040" y="1867680"/>
            <a:ext cx="1269360" cy="211320"/>
          </a:xfrm>
          <a:prstGeom prst="rect">
            <a:avLst/>
          </a:prstGeom>
          <a:solidFill>
            <a:srgbClr val="029A3F"/>
          </a:solidFill>
          <a:ln w="12600">
            <a:noFill/>
          </a:ln>
        </p:spPr>
        <p:style>
          <a:lnRef idx="0">
            <a:scrgbClr r="0" g="0" b="0"/>
          </a:lnRef>
          <a:fillRef idx="0">
            <a:scrgbClr r="0" g="0" b="0"/>
          </a:fillRef>
          <a:effectRef idx="0">
            <a:scrgbClr r="0" g="0" b="0"/>
          </a:effectRef>
          <a:fontRef idx="minor"/>
        </p:style>
      </p:sp>
      <p:sp>
        <p:nvSpPr>
          <p:cNvPr id="119" name="CustomShape 6"/>
          <p:cNvSpPr/>
          <p:nvPr/>
        </p:nvSpPr>
        <p:spPr>
          <a:xfrm>
            <a:off x="730080" y="6302520"/>
            <a:ext cx="5439240" cy="348120"/>
          </a:xfrm>
          <a:prstGeom prst="rect">
            <a:avLst/>
          </a:prstGeom>
          <a:noFill/>
          <a:ln w="12600">
            <a:noFill/>
          </a:ln>
        </p:spPr>
        <p:style>
          <a:lnRef idx="0">
            <a:scrgbClr r="0" g="0" b="0"/>
          </a:lnRef>
          <a:fillRef idx="0">
            <a:scrgbClr r="0" g="0" b="0"/>
          </a:fillRef>
          <a:effectRef idx="0">
            <a:scrgbClr r="0" g="0" b="0"/>
          </a:effectRef>
          <a:fontRef idx="minor"/>
        </p:style>
      </p:sp>
      <p:sp>
        <p:nvSpPr>
          <p:cNvPr id="120" name="CustomShape 7"/>
          <p:cNvSpPr/>
          <p:nvPr/>
        </p:nvSpPr>
        <p:spPr>
          <a:xfrm>
            <a:off x="6673680" y="6302520"/>
            <a:ext cx="5439240" cy="348120"/>
          </a:xfrm>
          <a:prstGeom prst="rect">
            <a:avLst/>
          </a:prstGeom>
          <a:noFill/>
          <a:ln w="1260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a:blipFill>
        <a:effectLst/>
      </p:bgPr>
    </p:bg>
    <p:spTree>
      <p:nvGrpSpPr>
        <p:cNvPr id="1" name=""/>
        <p:cNvGrpSpPr/>
        <p:nvPr/>
      </p:nvGrpSpPr>
      <p:grpSpPr>
        <a:xfrm>
          <a:off x="0" y="0"/>
          <a:ext cx="0" cy="0"/>
          <a:chOff x="0" y="0"/>
          <a:chExt cx="0" cy="0"/>
        </a:xfrm>
      </p:grpSpPr>
      <p:sp>
        <p:nvSpPr>
          <p:cNvPr id="121" name="CustomShape 1"/>
          <p:cNvSpPr/>
          <p:nvPr/>
        </p:nvSpPr>
        <p:spPr>
          <a:xfrm>
            <a:off x="685800" y="700200"/>
            <a:ext cx="11792520" cy="151128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ormAutofit fontScale="92500" lnSpcReduction="20000"/>
          </a:bodyPr>
          <a:lstStyle/>
          <a:p>
            <a:pPr algn="ctr">
              <a:lnSpc>
                <a:spcPct val="100000"/>
              </a:lnSpc>
              <a:spcAft>
                <a:spcPts val="1001"/>
              </a:spcAft>
            </a:pPr>
            <a:r>
              <a:rPr lang="pl-PL" sz="3600" b="1" strike="noStrike" spc="-1">
                <a:solidFill>
                  <a:srgbClr val="2C3C58"/>
                </a:solidFill>
                <a:latin typeface="Lato Light"/>
                <a:ea typeface="Lato Light"/>
              </a:rPr>
              <a:t>Konstytucja biznesu – zmiany w ubezpieczeniach społecznych i ubezpieczeniu zdrowotnym</a:t>
            </a:r>
            <a:r>
              <a:t/>
            </a:r>
            <a:br/>
            <a:r>
              <a:t/>
            </a:r>
            <a:br/>
            <a:endParaRPr lang="pl-PL" sz="3600" b="0" strike="noStrike" spc="-1">
              <a:latin typeface="Arial"/>
            </a:endParaRPr>
          </a:p>
        </p:txBody>
      </p:sp>
      <p:sp>
        <p:nvSpPr>
          <p:cNvPr id="122" name="CustomShape 2"/>
          <p:cNvSpPr/>
          <p:nvPr/>
        </p:nvSpPr>
        <p:spPr>
          <a:xfrm>
            <a:off x="644400" y="2233440"/>
            <a:ext cx="11792520" cy="657144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lstStyle/>
          <a:p>
            <a:pPr algn="just">
              <a:lnSpc>
                <a:spcPct val="150000"/>
              </a:lnSpc>
            </a:pPr>
            <a:r>
              <a:rPr lang="pl-PL" sz="3200" b="1" i="1" strike="noStrike" spc="-1">
                <a:solidFill>
                  <a:srgbClr val="2C3C58"/>
                </a:solidFill>
                <a:latin typeface="Lato Light"/>
                <a:ea typeface="Lato Light"/>
              </a:rPr>
              <a:t>Ulga na start ciąg dalszy:</a:t>
            </a:r>
            <a:endParaRPr lang="pl-PL" sz="3200" b="0" strike="noStrike" spc="-1">
              <a:latin typeface="Arial"/>
            </a:endParaRPr>
          </a:p>
          <a:p>
            <a:pPr algn="just">
              <a:lnSpc>
                <a:spcPct val="150000"/>
              </a:lnSpc>
            </a:pPr>
            <a:endParaRPr lang="pl-PL" sz="3200" b="0" strike="noStrike" spc="-1">
              <a:latin typeface="Arial"/>
            </a:endParaRPr>
          </a:p>
          <a:p>
            <a:pPr algn="just">
              <a:lnSpc>
                <a:spcPct val="150000"/>
              </a:lnSpc>
            </a:pPr>
            <a:r>
              <a:rPr lang="pl-PL" sz="4000" b="1" strike="noStrike" spc="-1">
                <a:solidFill>
                  <a:srgbClr val="2C3C58"/>
                </a:solidFill>
                <a:latin typeface="Lato Light"/>
                <a:ea typeface="Lato Light"/>
              </a:rPr>
              <a:t>Osoby korzystające z tzw. ulgi na start składają dokumenty ubezpieczeniowe z kodem tytułu ubezpieczenia rozpoczynającym się cyframi 0540</a:t>
            </a:r>
            <a:endParaRPr lang="pl-PL" sz="4000" b="0" strike="noStrike" spc="-1">
              <a:latin typeface="Arial"/>
            </a:endParaRPr>
          </a:p>
        </p:txBody>
      </p:sp>
      <p:sp>
        <p:nvSpPr>
          <p:cNvPr id="123" name="CustomShape 3"/>
          <p:cNvSpPr/>
          <p:nvPr/>
        </p:nvSpPr>
        <p:spPr>
          <a:xfrm>
            <a:off x="1237680" y="89640"/>
            <a:ext cx="101880" cy="378720"/>
          </a:xfrm>
          <a:prstGeom prst="rect">
            <a:avLst/>
          </a:prstGeom>
          <a:noFill/>
          <a:ln w="12600">
            <a:noFill/>
          </a:ln>
        </p:spPr>
        <p:style>
          <a:lnRef idx="0">
            <a:scrgbClr r="0" g="0" b="0"/>
          </a:lnRef>
          <a:fillRef idx="0">
            <a:scrgbClr r="0" g="0" b="0"/>
          </a:fillRef>
          <a:effectRef idx="0">
            <a:scrgbClr r="0" g="0" b="0"/>
          </a:effectRef>
          <a:fontRef idx="minor"/>
        </p:style>
      </p:sp>
      <p:sp>
        <p:nvSpPr>
          <p:cNvPr id="124" name="CustomShape 4"/>
          <p:cNvSpPr/>
          <p:nvPr/>
        </p:nvSpPr>
        <p:spPr>
          <a:xfrm>
            <a:off x="3612600" y="89640"/>
            <a:ext cx="101880" cy="378720"/>
          </a:xfrm>
          <a:prstGeom prst="rect">
            <a:avLst/>
          </a:prstGeom>
          <a:noFill/>
          <a:ln w="12600">
            <a:noFill/>
          </a:ln>
        </p:spPr>
        <p:style>
          <a:lnRef idx="0">
            <a:scrgbClr r="0" g="0" b="0"/>
          </a:lnRef>
          <a:fillRef idx="0">
            <a:scrgbClr r="0" g="0" b="0"/>
          </a:fillRef>
          <a:effectRef idx="0">
            <a:scrgbClr r="0" g="0" b="0"/>
          </a:effectRef>
          <a:fontRef idx="minor"/>
        </p:style>
      </p:sp>
      <p:sp>
        <p:nvSpPr>
          <p:cNvPr id="125" name="CustomShape 5"/>
          <p:cNvSpPr/>
          <p:nvPr/>
        </p:nvSpPr>
        <p:spPr>
          <a:xfrm>
            <a:off x="464040" y="1867680"/>
            <a:ext cx="1269360" cy="211320"/>
          </a:xfrm>
          <a:prstGeom prst="rect">
            <a:avLst/>
          </a:prstGeom>
          <a:solidFill>
            <a:srgbClr val="029A3F"/>
          </a:solidFill>
          <a:ln w="12600">
            <a:noFill/>
          </a:ln>
        </p:spPr>
        <p:style>
          <a:lnRef idx="0">
            <a:scrgbClr r="0" g="0" b="0"/>
          </a:lnRef>
          <a:fillRef idx="0">
            <a:scrgbClr r="0" g="0" b="0"/>
          </a:fillRef>
          <a:effectRef idx="0">
            <a:scrgbClr r="0" g="0" b="0"/>
          </a:effectRef>
          <a:fontRef idx="minor"/>
        </p:style>
      </p:sp>
      <p:sp>
        <p:nvSpPr>
          <p:cNvPr id="126" name="CustomShape 6"/>
          <p:cNvSpPr/>
          <p:nvPr/>
        </p:nvSpPr>
        <p:spPr>
          <a:xfrm>
            <a:off x="730080" y="6302520"/>
            <a:ext cx="5439240" cy="348120"/>
          </a:xfrm>
          <a:prstGeom prst="rect">
            <a:avLst/>
          </a:prstGeom>
          <a:noFill/>
          <a:ln w="12600">
            <a:noFill/>
          </a:ln>
        </p:spPr>
        <p:style>
          <a:lnRef idx="0">
            <a:scrgbClr r="0" g="0" b="0"/>
          </a:lnRef>
          <a:fillRef idx="0">
            <a:scrgbClr r="0" g="0" b="0"/>
          </a:fillRef>
          <a:effectRef idx="0">
            <a:scrgbClr r="0" g="0" b="0"/>
          </a:effectRef>
          <a:fontRef idx="minor"/>
        </p:style>
      </p:sp>
      <p:sp>
        <p:nvSpPr>
          <p:cNvPr id="127" name="CustomShape 7"/>
          <p:cNvSpPr/>
          <p:nvPr/>
        </p:nvSpPr>
        <p:spPr>
          <a:xfrm>
            <a:off x="6673680" y="6302520"/>
            <a:ext cx="5439240" cy="348120"/>
          </a:xfrm>
          <a:prstGeom prst="rect">
            <a:avLst/>
          </a:prstGeom>
          <a:noFill/>
          <a:ln w="1260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a:blipFill>
        <a:effectLst/>
      </p:bgPr>
    </p:bg>
    <p:spTree>
      <p:nvGrpSpPr>
        <p:cNvPr id="1" name=""/>
        <p:cNvGrpSpPr/>
        <p:nvPr/>
      </p:nvGrpSpPr>
      <p:grpSpPr>
        <a:xfrm>
          <a:off x="0" y="0"/>
          <a:ext cx="0" cy="0"/>
          <a:chOff x="0" y="0"/>
          <a:chExt cx="0" cy="0"/>
        </a:xfrm>
      </p:grpSpPr>
      <p:sp>
        <p:nvSpPr>
          <p:cNvPr id="128" name="CustomShape 1"/>
          <p:cNvSpPr/>
          <p:nvPr/>
        </p:nvSpPr>
        <p:spPr>
          <a:xfrm>
            <a:off x="685800" y="700200"/>
            <a:ext cx="11792520" cy="151128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ormAutofit fontScale="92500" lnSpcReduction="20000"/>
          </a:bodyPr>
          <a:lstStyle/>
          <a:p>
            <a:pPr algn="ctr">
              <a:lnSpc>
                <a:spcPct val="100000"/>
              </a:lnSpc>
              <a:spcAft>
                <a:spcPts val="1001"/>
              </a:spcAft>
            </a:pPr>
            <a:r>
              <a:rPr lang="pl-PL" sz="3600" b="1" strike="noStrike" spc="-1">
                <a:solidFill>
                  <a:srgbClr val="2C3C58"/>
                </a:solidFill>
                <a:latin typeface="Lato Light"/>
                <a:ea typeface="Lato Light"/>
              </a:rPr>
              <a:t>Konstytucja biznesu – zmiany w ubezpieczeniach społecznych i ubezpieczeniu zdrowotnym</a:t>
            </a:r>
            <a:r>
              <a:t/>
            </a:r>
            <a:br/>
            <a:r>
              <a:t/>
            </a:r>
            <a:br/>
            <a:endParaRPr lang="pl-PL" sz="3600" b="0" strike="noStrike" spc="-1">
              <a:latin typeface="Arial"/>
            </a:endParaRPr>
          </a:p>
        </p:txBody>
      </p:sp>
      <p:sp>
        <p:nvSpPr>
          <p:cNvPr id="129" name="CustomShape 2"/>
          <p:cNvSpPr/>
          <p:nvPr/>
        </p:nvSpPr>
        <p:spPr>
          <a:xfrm>
            <a:off x="644400" y="2376360"/>
            <a:ext cx="11792520" cy="614304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lstStyle/>
          <a:p>
            <a:pPr algn="just">
              <a:lnSpc>
                <a:spcPct val="150000"/>
              </a:lnSpc>
            </a:pPr>
            <a:r>
              <a:rPr lang="pl-PL" sz="3200" b="1" strike="noStrike" spc="-1">
                <a:solidFill>
                  <a:srgbClr val="2C3C58"/>
                </a:solidFill>
                <a:latin typeface="Lato Light"/>
                <a:ea typeface="Lato Light"/>
              </a:rPr>
              <a:t>Po skorzystaniu z „ulgi na start”, przedsiębiorca  przez następne 24 miesiące kalendarzowe będzie miał prawo opłacać składki od zadeklarowanej kwoty nie niższej niż 30% minimalnego wynagrodzenia. </a:t>
            </a:r>
            <a:r>
              <a:rPr lang="pl-PL" sz="3200" b="0" strike="noStrike" spc="-1">
                <a:solidFill>
                  <a:srgbClr val="2C3C58"/>
                </a:solidFill>
                <a:latin typeface="Lato Light"/>
                <a:ea typeface="Lato Light"/>
              </a:rPr>
              <a:t>Okres 24 miesięcy liczy się:</a:t>
            </a:r>
            <a:endParaRPr lang="pl-PL" sz="3200" b="0" strike="noStrike" spc="-1">
              <a:latin typeface="Arial"/>
            </a:endParaRPr>
          </a:p>
          <a:p>
            <a:pPr marL="457200" indent="-456480" algn="just">
              <a:lnSpc>
                <a:spcPct val="150000"/>
              </a:lnSpc>
              <a:buClr>
                <a:srgbClr val="2C3C58"/>
              </a:buClr>
              <a:buFont typeface="Arial"/>
              <a:buChar char="•"/>
            </a:pPr>
            <a:r>
              <a:rPr lang="pl-PL" sz="3200" b="0" strike="noStrike" spc="-1">
                <a:solidFill>
                  <a:srgbClr val="2C3C58"/>
                </a:solidFill>
                <a:latin typeface="Lato Light"/>
                <a:ea typeface="Lato Light"/>
              </a:rPr>
              <a:t>od pierwszego dnia po upływie 6 miesięcy „ulgi na start”,</a:t>
            </a:r>
            <a:endParaRPr lang="pl-PL" sz="3200" b="0" strike="noStrike" spc="-1">
              <a:latin typeface="Arial"/>
            </a:endParaRPr>
          </a:p>
          <a:p>
            <a:pPr marL="457200" indent="-456480" algn="just">
              <a:lnSpc>
                <a:spcPct val="150000"/>
              </a:lnSpc>
              <a:buClr>
                <a:srgbClr val="2C3C58"/>
              </a:buClr>
              <a:buFont typeface="Arial"/>
              <a:buChar char="•"/>
            </a:pPr>
            <a:r>
              <a:rPr lang="pl-PL" sz="3200" b="0" strike="noStrike" spc="-1">
                <a:solidFill>
                  <a:srgbClr val="2C3C58"/>
                </a:solidFill>
                <a:latin typeface="Lato Light"/>
                <a:ea typeface="Lato Light"/>
              </a:rPr>
              <a:t>od dnia wskazanego we wniosku o objęcie ubezpieczeniami społecznymi – w przypadku rezygnacji z „ulgi na start” przed upływem 6 miesięcy.</a:t>
            </a:r>
            <a:endParaRPr lang="pl-PL" sz="3200" b="0" strike="noStrike" spc="-1">
              <a:latin typeface="Arial"/>
            </a:endParaRPr>
          </a:p>
          <a:p>
            <a:pPr algn="just">
              <a:lnSpc>
                <a:spcPct val="150000"/>
              </a:lnSpc>
            </a:pPr>
            <a:endParaRPr lang="pl-PL" sz="3200" b="0" strike="noStrike" spc="-1">
              <a:latin typeface="Arial"/>
            </a:endParaRPr>
          </a:p>
          <a:p>
            <a:pPr algn="just">
              <a:lnSpc>
                <a:spcPct val="100000"/>
              </a:lnSpc>
            </a:pPr>
            <a:endParaRPr lang="pl-PL" sz="3200" b="0" strike="noStrike" spc="-1">
              <a:latin typeface="Arial"/>
            </a:endParaRPr>
          </a:p>
        </p:txBody>
      </p:sp>
      <p:sp>
        <p:nvSpPr>
          <p:cNvPr id="130" name="CustomShape 3"/>
          <p:cNvSpPr/>
          <p:nvPr/>
        </p:nvSpPr>
        <p:spPr>
          <a:xfrm>
            <a:off x="1237680" y="89640"/>
            <a:ext cx="101880" cy="378720"/>
          </a:xfrm>
          <a:prstGeom prst="rect">
            <a:avLst/>
          </a:prstGeom>
          <a:noFill/>
          <a:ln w="12600">
            <a:noFill/>
          </a:ln>
        </p:spPr>
        <p:style>
          <a:lnRef idx="0">
            <a:scrgbClr r="0" g="0" b="0"/>
          </a:lnRef>
          <a:fillRef idx="0">
            <a:scrgbClr r="0" g="0" b="0"/>
          </a:fillRef>
          <a:effectRef idx="0">
            <a:scrgbClr r="0" g="0" b="0"/>
          </a:effectRef>
          <a:fontRef idx="minor"/>
        </p:style>
      </p:sp>
      <p:sp>
        <p:nvSpPr>
          <p:cNvPr id="131" name="CustomShape 4"/>
          <p:cNvSpPr/>
          <p:nvPr/>
        </p:nvSpPr>
        <p:spPr>
          <a:xfrm>
            <a:off x="3612600" y="89640"/>
            <a:ext cx="101880" cy="378720"/>
          </a:xfrm>
          <a:prstGeom prst="rect">
            <a:avLst/>
          </a:prstGeom>
          <a:noFill/>
          <a:ln w="12600">
            <a:noFill/>
          </a:ln>
        </p:spPr>
        <p:style>
          <a:lnRef idx="0">
            <a:scrgbClr r="0" g="0" b="0"/>
          </a:lnRef>
          <a:fillRef idx="0">
            <a:scrgbClr r="0" g="0" b="0"/>
          </a:fillRef>
          <a:effectRef idx="0">
            <a:scrgbClr r="0" g="0" b="0"/>
          </a:effectRef>
          <a:fontRef idx="minor"/>
        </p:style>
      </p:sp>
      <p:sp>
        <p:nvSpPr>
          <p:cNvPr id="132" name="CustomShape 5"/>
          <p:cNvSpPr/>
          <p:nvPr/>
        </p:nvSpPr>
        <p:spPr>
          <a:xfrm>
            <a:off x="602640" y="2086200"/>
            <a:ext cx="1269360" cy="211320"/>
          </a:xfrm>
          <a:prstGeom prst="rect">
            <a:avLst/>
          </a:prstGeom>
          <a:solidFill>
            <a:srgbClr val="029A3F"/>
          </a:solidFill>
          <a:ln w="12600">
            <a:noFill/>
          </a:ln>
        </p:spPr>
        <p:style>
          <a:lnRef idx="0">
            <a:scrgbClr r="0" g="0" b="0"/>
          </a:lnRef>
          <a:fillRef idx="0">
            <a:scrgbClr r="0" g="0" b="0"/>
          </a:fillRef>
          <a:effectRef idx="0">
            <a:scrgbClr r="0" g="0" b="0"/>
          </a:effectRef>
          <a:fontRef idx="minor"/>
        </p:style>
      </p:sp>
      <p:sp>
        <p:nvSpPr>
          <p:cNvPr id="133" name="CustomShape 6"/>
          <p:cNvSpPr/>
          <p:nvPr/>
        </p:nvSpPr>
        <p:spPr>
          <a:xfrm>
            <a:off x="730080" y="6302520"/>
            <a:ext cx="5439240" cy="348120"/>
          </a:xfrm>
          <a:prstGeom prst="rect">
            <a:avLst/>
          </a:prstGeom>
          <a:noFill/>
          <a:ln w="12600">
            <a:noFill/>
          </a:ln>
        </p:spPr>
        <p:style>
          <a:lnRef idx="0">
            <a:scrgbClr r="0" g="0" b="0"/>
          </a:lnRef>
          <a:fillRef idx="0">
            <a:scrgbClr r="0" g="0" b="0"/>
          </a:fillRef>
          <a:effectRef idx="0">
            <a:scrgbClr r="0" g="0" b="0"/>
          </a:effectRef>
          <a:fontRef idx="minor"/>
        </p:style>
      </p:sp>
      <p:sp>
        <p:nvSpPr>
          <p:cNvPr id="134" name="CustomShape 7"/>
          <p:cNvSpPr/>
          <p:nvPr/>
        </p:nvSpPr>
        <p:spPr>
          <a:xfrm>
            <a:off x="6673680" y="6302520"/>
            <a:ext cx="5439240" cy="348120"/>
          </a:xfrm>
          <a:prstGeom prst="rect">
            <a:avLst/>
          </a:prstGeom>
          <a:noFill/>
          <a:ln w="1260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3075</TotalTime>
  <Words>951</Words>
  <Application>Microsoft Office PowerPoint</Application>
  <PresentationFormat>Niestandardowy</PresentationFormat>
  <Paragraphs>98</Paragraphs>
  <Slides>15</Slides>
  <Notes>0</Notes>
  <HiddenSlides>0</HiddenSlides>
  <MMClips>0</MMClips>
  <ScaleCrop>false</ScaleCrop>
  <HeadingPairs>
    <vt:vector size="6" baseType="variant">
      <vt:variant>
        <vt:lpstr>Używane czcionki</vt:lpstr>
      </vt:variant>
      <vt:variant>
        <vt:i4>8</vt:i4>
      </vt:variant>
      <vt:variant>
        <vt:lpstr>Motyw</vt:lpstr>
      </vt:variant>
      <vt:variant>
        <vt:i4>2</vt:i4>
      </vt:variant>
      <vt:variant>
        <vt:lpstr>Tytuły slajdów</vt:lpstr>
      </vt:variant>
      <vt:variant>
        <vt:i4>15</vt:i4>
      </vt:variant>
    </vt:vector>
  </HeadingPairs>
  <TitlesOfParts>
    <vt:vector size="25" baseType="lpstr">
      <vt:lpstr>Arial</vt:lpstr>
      <vt:lpstr>Czcionka tekstu podstawowego</vt:lpstr>
      <vt:lpstr>DejaVu Sans</vt:lpstr>
      <vt:lpstr>Helvetica Light</vt:lpstr>
      <vt:lpstr>Lato Bold</vt:lpstr>
      <vt:lpstr>Lato Light</vt:lpstr>
      <vt:lpstr>Symbol</vt:lpstr>
      <vt:lpstr>Wingdings</vt:lpstr>
      <vt:lpstr>Office Theme</vt:lpstr>
      <vt:lpstr>Office Theme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Przykładowy tekst tytułowy</dc:title>
  <dc:subject/>
  <dc:creator>Szlęzak, Barbara</dc:creator>
  <dc:description/>
  <cp:lastModifiedBy>MonikaZ</cp:lastModifiedBy>
  <cp:revision>131</cp:revision>
  <cp:lastPrinted>2018-06-19T05:35:41Z</cp:lastPrinted>
  <dcterms:modified xsi:type="dcterms:W3CDTF">2019-03-19T08:31:22Z</dcterms:modified>
  <dc:language>pl-PL</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Niestandardowy</vt:lpwstr>
  </property>
  <property fmtid="{D5CDD505-2E9C-101B-9397-08002B2CF9AE}" pid="9" name="ScaleCrop">
    <vt:bool>false</vt:bool>
  </property>
  <property fmtid="{D5CDD505-2E9C-101B-9397-08002B2CF9AE}" pid="10" name="ShareDoc">
    <vt:bool>false</vt:bool>
  </property>
  <property fmtid="{D5CDD505-2E9C-101B-9397-08002B2CF9AE}" pid="11" name="Slides">
    <vt:i4>15</vt:i4>
  </property>
</Properties>
</file>